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09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48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79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52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61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61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336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58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15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81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8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50045-7580-43BA-9BBA-DA73D64676EF}" type="datetimeFigureOut">
              <a:rPr lang="en-GB" smtClean="0"/>
              <a:t>29/04/2015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8EFD9-6E63-4BC2-ABAB-740F1F6FC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80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Permanent Magnet Investigations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244546"/>
              </p:ext>
            </p:extLst>
          </p:nvPr>
        </p:nvGraphicFramePr>
        <p:xfrm>
          <a:off x="457200" y="1600200"/>
          <a:ext cx="8229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Approach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eRHIC</a:t>
                      </a:r>
                      <a:r>
                        <a:rPr lang="en-GB" dirty="0" smtClean="0"/>
                        <a:t> (open </a:t>
                      </a:r>
                      <a:r>
                        <a:rPr lang="en-GB" dirty="0" err="1" smtClean="0"/>
                        <a:t>midplane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C</a:t>
                      </a:r>
                      <a:r>
                        <a:rPr lang="en-GB" dirty="0" err="1" smtClean="0">
                          <a:latin typeface="Symbol" panose="05050102010706020507" pitchFamily="18" charset="2"/>
                        </a:rPr>
                        <a:t>b</a:t>
                      </a:r>
                      <a:r>
                        <a:rPr lang="en-GB" dirty="0" smtClean="0">
                          <a:latin typeface="+mn-lt"/>
                        </a:rPr>
                        <a:t> (can</a:t>
                      </a:r>
                      <a:r>
                        <a:rPr lang="en-GB" baseline="0" dirty="0" smtClean="0">
                          <a:latin typeface="+mn-lt"/>
                        </a:rPr>
                        <a:t> be closed)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+mn-lt"/>
                        </a:rPr>
                        <a:t>Tuning method</a:t>
                      </a:r>
                      <a:endParaRPr lang="en-GB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PM-driven</a:t>
                      </a:r>
                      <a:r>
                        <a:rPr lang="en-GB" baseline="0" dirty="0" smtClean="0"/>
                        <a:t> iron </a:t>
                      </a:r>
                      <a:r>
                        <a:rPr lang="en-GB" baseline="0" dirty="0" smtClean="0"/>
                        <a:t>poles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Meng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Witte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Partial</a:t>
                      </a:r>
                      <a:r>
                        <a:rPr lang="en-GB" baseline="0" dirty="0" smtClean="0"/>
                        <a:t> short-circuit with iron, fewest variables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Halbach</a:t>
                      </a:r>
                      <a:r>
                        <a:rPr lang="en-GB" dirty="0" smtClean="0"/>
                        <a:t> derived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err="1" smtClean="0"/>
                        <a:t>Tsoupas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err="1" smtClean="0"/>
                        <a:t>Tsoupas</a:t>
                      </a:r>
                      <a:r>
                        <a:rPr lang="en-GB" baseline="0" dirty="0" smtClean="0"/>
                        <a:t> + Brooks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Block XY movement with screws?  Wire EDM cutting?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Rotatable </a:t>
                      </a:r>
                      <a:r>
                        <a:rPr lang="en-GB" dirty="0" smtClean="0"/>
                        <a:t>cylinders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Brooks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Brooks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Rotation</a:t>
                      </a:r>
                      <a:r>
                        <a:rPr lang="en-GB" baseline="0" dirty="0" smtClean="0"/>
                        <a:t> built into concept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Blocks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Tchoubar</a:t>
                      </a:r>
                      <a:r>
                        <a:rPr lang="en-GB" dirty="0" smtClean="0"/>
                        <a:t> + Brooks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Block movement with screws?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520" y="5517232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All methods require tuning to compensate for variability of the PM material </a:t>
            </a:r>
            <a:r>
              <a:rPr lang="en-GB" dirty="0" smtClean="0"/>
              <a:t>blocks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Material-wise, blocks are cheapest followed by cylinders, polygons are most expensive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magnets with iron poles are probably cheapest and easiest provided interference between the doublet can be compensated for and the poles are good enough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145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Which Magnets to Prototype?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r>
              <a:rPr lang="en-GB" dirty="0" smtClean="0"/>
              <a:t>Probably best to get real </a:t>
            </a:r>
            <a:r>
              <a:rPr lang="en-GB" dirty="0" err="1" smtClean="0"/>
              <a:t>fieldmap</a:t>
            </a:r>
            <a:r>
              <a:rPr lang="en-GB" dirty="0" smtClean="0"/>
              <a:t> of one iron and one not-iron doublet because the fringe field behaviours will be very different</a:t>
            </a:r>
          </a:p>
          <a:p>
            <a:pPr lvl="1"/>
            <a:r>
              <a:rPr lang="en-GB" dirty="0" smtClean="0"/>
              <a:t>The not-iron magnet will still have to have an iron shell around it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fieldmaps</a:t>
            </a:r>
            <a:r>
              <a:rPr lang="en-GB" dirty="0" smtClean="0"/>
              <a:t> can be put into tracking and strengths re-tuned to get the FFAG momentum window where we want it</a:t>
            </a:r>
          </a:p>
          <a:p>
            <a:r>
              <a:rPr lang="en-GB" dirty="0" smtClean="0"/>
              <a:t>Looks like cylinders and Holger’s for </a:t>
            </a:r>
            <a:r>
              <a:rPr lang="en-GB" dirty="0" err="1" smtClean="0"/>
              <a:t>C</a:t>
            </a:r>
            <a:r>
              <a:rPr lang="en-GB" dirty="0" err="1" smtClean="0">
                <a:latin typeface="Symbol" panose="05050102010706020507" pitchFamily="18" charset="2"/>
              </a:rPr>
              <a:t>b</a:t>
            </a:r>
            <a:endParaRPr lang="en-GB" dirty="0" smtClean="0">
              <a:latin typeface="Symbol" panose="05050102010706020507" pitchFamily="18" charset="2"/>
            </a:endParaRPr>
          </a:p>
          <a:p>
            <a:pPr lvl="1"/>
            <a:r>
              <a:rPr lang="en-GB" dirty="0" smtClean="0">
                <a:latin typeface="+mj-lt"/>
              </a:rPr>
              <a:t>For </a:t>
            </a:r>
            <a:r>
              <a:rPr lang="en-GB" dirty="0" err="1" smtClean="0">
                <a:latin typeface="+mj-lt"/>
              </a:rPr>
              <a:t>eRHIC</a:t>
            </a:r>
            <a:r>
              <a:rPr lang="en-GB" dirty="0" smtClean="0">
                <a:latin typeface="+mj-lt"/>
              </a:rPr>
              <a:t> we’re doing </a:t>
            </a:r>
            <a:r>
              <a:rPr lang="en-GB" dirty="0" err="1" smtClean="0">
                <a:latin typeface="+mj-lt"/>
              </a:rPr>
              <a:t>Tsoupas</a:t>
            </a:r>
            <a:r>
              <a:rPr lang="en-GB" dirty="0" smtClean="0">
                <a:latin typeface="+mj-lt"/>
              </a:rPr>
              <a:t>’, </a:t>
            </a:r>
            <a:r>
              <a:rPr lang="en-GB" dirty="0" err="1" smtClean="0">
                <a:latin typeface="+mj-lt"/>
              </a:rPr>
              <a:t>Meng’s</a:t>
            </a:r>
            <a:r>
              <a:rPr lang="en-GB" dirty="0" smtClean="0">
                <a:latin typeface="+mj-lt"/>
              </a:rPr>
              <a:t> and Oleg’s</a:t>
            </a:r>
          </a:p>
        </p:txBody>
      </p:sp>
    </p:spTree>
    <p:extLst>
      <p:ext uri="{BB962C8B-B14F-4D97-AF65-F5344CB8AC3E}">
        <p14:creationId xmlns:p14="http://schemas.microsoft.com/office/powerpoint/2010/main" val="618015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Permanent Magnet Investigations</vt:lpstr>
      <vt:lpstr>Which Magnets to Prototype?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 Investigations</dc:title>
  <dc:creator>Stephen Brooks</dc:creator>
  <cp:lastModifiedBy>Stephen Brooks</cp:lastModifiedBy>
  <cp:revision>7</cp:revision>
  <dcterms:created xsi:type="dcterms:W3CDTF">2015-04-29T19:35:32Z</dcterms:created>
  <dcterms:modified xsi:type="dcterms:W3CDTF">2015-04-29T19:56:33Z</dcterms:modified>
</cp:coreProperties>
</file>