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65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0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10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0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801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53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66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26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393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78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640DE-B59A-4688-958C-F4307AC90F16}" type="datetimeFigureOut">
              <a:rPr lang="en-GB" smtClean="0"/>
              <a:t>2015-Oct-30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14CC-E4FF-4BE1-9BDD-9BA46B4DC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31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501740" y="1258785"/>
            <a:ext cx="1828800" cy="4225636"/>
            <a:chOff x="6501740" y="1258785"/>
            <a:chExt cx="1828800" cy="4225636"/>
          </a:xfrm>
        </p:grpSpPr>
        <p:sp>
          <p:nvSpPr>
            <p:cNvPr id="2" name="Chord 1"/>
            <p:cNvSpPr/>
            <p:nvPr/>
          </p:nvSpPr>
          <p:spPr>
            <a:xfrm>
              <a:off x="6501740" y="1258785"/>
              <a:ext cx="1828800" cy="1828800"/>
            </a:xfrm>
            <a:prstGeom prst="chord">
              <a:avLst>
                <a:gd name="adj1" fmla="val 2700000"/>
                <a:gd name="adj2" fmla="val 133282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Chord 2"/>
            <p:cNvSpPr/>
            <p:nvPr/>
          </p:nvSpPr>
          <p:spPr>
            <a:xfrm rot="5400000">
              <a:off x="6501740" y="3655621"/>
              <a:ext cx="1828800" cy="1828800"/>
            </a:xfrm>
            <a:prstGeom prst="chord">
              <a:avLst>
                <a:gd name="adj1" fmla="val 2700000"/>
                <a:gd name="adj2" fmla="val 133282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 rot="10800000">
            <a:off x="4005943" y="1258785"/>
            <a:ext cx="1828800" cy="4225636"/>
            <a:chOff x="6501740" y="1258785"/>
            <a:chExt cx="1828800" cy="4225636"/>
          </a:xfrm>
        </p:grpSpPr>
        <p:sp>
          <p:nvSpPr>
            <p:cNvPr id="8" name="Chord 7"/>
            <p:cNvSpPr/>
            <p:nvPr/>
          </p:nvSpPr>
          <p:spPr>
            <a:xfrm>
              <a:off x="6501740" y="1258785"/>
              <a:ext cx="1828800" cy="1828800"/>
            </a:xfrm>
            <a:prstGeom prst="chord">
              <a:avLst>
                <a:gd name="adj1" fmla="val 2700000"/>
                <a:gd name="adj2" fmla="val 133282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hord 8"/>
            <p:cNvSpPr/>
            <p:nvPr/>
          </p:nvSpPr>
          <p:spPr>
            <a:xfrm rot="5400000">
              <a:off x="6501740" y="3655621"/>
              <a:ext cx="1828800" cy="1828800"/>
            </a:xfrm>
            <a:prstGeom prst="chord">
              <a:avLst>
                <a:gd name="adj1" fmla="val 2700000"/>
                <a:gd name="adj2" fmla="val 1332825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Oval 10"/>
          <p:cNvSpPr/>
          <p:nvPr/>
        </p:nvSpPr>
        <p:spPr>
          <a:xfrm>
            <a:off x="6638305" y="3022270"/>
            <a:ext cx="694707" cy="69470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834743" y="3372592"/>
            <a:ext cx="1147948" cy="2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982691" y="3022270"/>
            <a:ext cx="136565" cy="348343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814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Brooks</dc:creator>
  <cp:lastModifiedBy>Stephen Brooks</cp:lastModifiedBy>
  <cp:revision>1</cp:revision>
  <dcterms:created xsi:type="dcterms:W3CDTF">2015-10-30T12:30:54Z</dcterms:created>
  <dcterms:modified xsi:type="dcterms:W3CDTF">2015-10-30T12:31:05Z</dcterms:modified>
</cp:coreProperties>
</file>