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 type="screen4x3"/>
  <p:notesSz cx="7772400" cy="10058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79" d="100"/>
          <a:sy n="179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44" name="Picture 43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520"/>
            <a:ext cx="4984560" cy="3977280"/>
          </a:xfrm>
          <a:prstGeom prst="rect">
            <a:avLst/>
          </a:prstGeom>
          <a:ln>
            <a:noFill/>
          </a:ln>
        </p:spPr>
      </p:pic>
      <p:pic>
        <p:nvPicPr>
          <p:cNvPr id="45" name="Picture 44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520"/>
            <a:ext cx="498456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2"/>
          <p:cNvSpPr/>
          <p:nvPr/>
        </p:nvSpPr>
        <p:spPr>
          <a:xfrm>
            <a:off x="10800" y="6568920"/>
            <a:ext cx="1868040" cy="27288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Calibri"/>
              </a:rPr>
              <a:t>&lt;Email address of speaker&gt;</a:t>
            </a:r>
            <a:endParaRPr/>
          </a:p>
        </p:txBody>
      </p:sp>
      <p:sp>
        <p:nvSpPr>
          <p:cNvPr id="3" name="CustomShape 3"/>
          <p:cNvSpPr/>
          <p:nvPr/>
        </p:nvSpPr>
        <p:spPr>
          <a:xfrm>
            <a:off x="8321040" y="6585120"/>
            <a:ext cx="1392840" cy="27288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fld id="{8B6CE713-D777-4EC2-A412-BBD244B64F30}" type="slidenum">
              <a:rPr lang="en-US" sz="1200">
                <a:solidFill>
                  <a:srgbClr val="000000"/>
                </a:solidFill>
                <a:latin typeface="Calibri"/>
              </a:rPr>
              <a:t>‹#›</a:t>
            </a:fld>
            <a:r>
              <a:rPr lang="en-US" sz="1200">
                <a:solidFill>
                  <a:srgbClr val="000000"/>
                </a:solidFill>
                <a:latin typeface="Calibri"/>
              </a:rPr>
              <a:t>/1</a:t>
            </a:r>
            <a:endParaRPr/>
          </a:p>
        </p:txBody>
      </p:sp>
      <p:sp>
        <p:nvSpPr>
          <p:cNvPr id="4" name="CustomShape 4"/>
          <p:cNvSpPr/>
          <p:nvPr/>
        </p:nvSpPr>
        <p:spPr>
          <a:xfrm>
            <a:off x="3458520" y="6581160"/>
            <a:ext cx="2358720" cy="27288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  <a:latin typeface="Calibri"/>
              </a:rPr>
              <a:t>CBETA</a:t>
            </a:r>
            <a:r>
              <a:rPr lang="en-US" sz="1200" baseline="0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alibri"/>
              </a:rPr>
              <a:t>Review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, 15 </a:t>
            </a:r>
            <a:r>
              <a:rPr lang="en-US" sz="1200" dirty="0" smtClean="0">
                <a:solidFill>
                  <a:srgbClr val="000000"/>
                </a:solidFill>
                <a:latin typeface="Calibri"/>
              </a:rPr>
              <a:t>June 2016</a:t>
            </a:r>
            <a:endParaRPr dirty="0"/>
          </a:p>
        </p:txBody>
      </p:sp>
      <p:sp>
        <p:nvSpPr>
          <p:cNvPr id="9" name="CustomShape 6"/>
          <p:cNvSpPr/>
          <p:nvPr/>
        </p:nvSpPr>
        <p:spPr>
          <a:xfrm>
            <a:off x="0" y="615305"/>
            <a:ext cx="9143640" cy="18000"/>
          </a:xfrm>
          <a:prstGeom prst="rect">
            <a:avLst/>
          </a:prstGeom>
          <a:solidFill>
            <a:srgbClr val="B21F22"/>
          </a:solidFill>
          <a:ln w="9360">
            <a:noFill/>
          </a:ln>
        </p:spPr>
      </p:sp>
      <p:sp>
        <p:nvSpPr>
          <p:cNvPr id="10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dirty="0">
                <a:latin typeface="Calibri"/>
              </a:rPr>
              <a:t>Click to edit the title text format</a:t>
            </a:r>
            <a:endParaRPr dirty="0"/>
          </a:p>
        </p:txBody>
      </p:sp>
      <p:sp>
        <p:nvSpPr>
          <p:cNvPr id="11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3200" dirty="0">
                <a:latin typeface="Calibri"/>
              </a:rPr>
              <a:t>Click to edit the outline text format</a:t>
            </a:r>
            <a:endParaRPr dirty="0"/>
          </a:p>
          <a:p>
            <a:pPr lvl="1">
              <a:buSzPct val="75000"/>
              <a:buFont typeface="StarSymbol"/>
              <a:buChar char=""/>
            </a:pPr>
            <a:r>
              <a:rPr lang="en-US" sz="2400" dirty="0">
                <a:latin typeface="Calibri"/>
              </a:rPr>
              <a:t>Second Outline Level</a:t>
            </a:r>
            <a:endParaRPr dirty="0"/>
          </a:p>
          <a:p>
            <a:pPr lvl="2">
              <a:buSzPct val="45000"/>
              <a:buFont typeface="StarSymbol"/>
              <a:buChar char=""/>
            </a:pPr>
            <a:r>
              <a:rPr lang="en-US" sz="2000" dirty="0">
                <a:latin typeface="Calibri"/>
              </a:rPr>
              <a:t>Third Outline Level</a:t>
            </a:r>
            <a:endParaRPr dirty="0"/>
          </a:p>
          <a:p>
            <a:pPr lvl="3">
              <a:buSzPct val="75000"/>
              <a:buFont typeface="StarSymbol"/>
              <a:buChar char=""/>
            </a:pPr>
            <a:r>
              <a:rPr lang="en-US" sz="2000" dirty="0">
                <a:latin typeface="Calibri"/>
              </a:rPr>
              <a:t>Fourth Outline Level</a:t>
            </a:r>
            <a:endParaRPr dirty="0"/>
          </a:p>
          <a:p>
            <a:pPr lvl="4">
              <a:buSzPct val="45000"/>
              <a:buFont typeface="StarSymbol"/>
              <a:buChar char=""/>
            </a:pPr>
            <a:r>
              <a:rPr lang="en-US" sz="2000" dirty="0">
                <a:latin typeface="Calibri"/>
              </a:rPr>
              <a:t>Fifth Outline Level</a:t>
            </a:r>
            <a:endParaRPr dirty="0"/>
          </a:p>
          <a:p>
            <a:pPr lvl="5">
              <a:buSzPct val="45000"/>
              <a:buFont typeface="StarSymbol"/>
              <a:buChar char=""/>
            </a:pPr>
            <a:r>
              <a:rPr lang="en-US" sz="2000" dirty="0">
                <a:latin typeface="Calibri"/>
              </a:rPr>
              <a:t>Sixth Outline Level</a:t>
            </a:r>
            <a:endParaRPr dirty="0"/>
          </a:p>
          <a:p>
            <a:pPr lvl="6">
              <a:buSzPct val="45000"/>
              <a:buFont typeface="StarSymbol"/>
              <a:buChar char=""/>
            </a:pPr>
            <a:r>
              <a:rPr lang="en-US" sz="2000" dirty="0">
                <a:latin typeface="Calibri"/>
              </a:rPr>
              <a:t>Seventh Outline Level</a:t>
            </a:r>
            <a:endParaRPr dirty="0"/>
          </a:p>
        </p:txBody>
      </p:sp>
      <p:pic>
        <p:nvPicPr>
          <p:cNvPr id="16" name="Picture 15" descr="Logo_Big-1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896" y="0"/>
            <a:ext cx="1678103" cy="615305"/>
          </a:xfrm>
          <a:prstGeom prst="rect">
            <a:avLst/>
          </a:prstGeom>
        </p:spPr>
      </p:pic>
      <p:pic>
        <p:nvPicPr>
          <p:cNvPr id="5" name="Picture 4" descr="CULogo187_CLASSE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087355" cy="60557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3670560" y="6752160"/>
            <a:ext cx="181080" cy="63900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47" name="CustomShape 2"/>
          <p:cNvSpPr/>
          <p:nvPr/>
        </p:nvSpPr>
        <p:spPr>
          <a:xfrm>
            <a:off x="2773800" y="91440"/>
            <a:ext cx="4419360" cy="558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400" dirty="0">
                <a:solidFill>
                  <a:srgbClr val="FFFFFF"/>
                </a:solidFill>
                <a:latin typeface="Calibri"/>
                <a:ea typeface="ＭＳ Ｐゴシック"/>
              </a:rPr>
              <a:t>Page Headline</a:t>
            </a:r>
            <a:endParaRPr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Christopher Mayes</cp:lastModifiedBy>
  <cp:revision>3</cp:revision>
  <dcterms:modified xsi:type="dcterms:W3CDTF">2016-06-08T18:53:32Z</dcterms:modified>
</cp:coreProperties>
</file>