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9" d="100"/>
          <a:sy n="119" d="100"/>
        </p:scale>
        <p:origin x="-16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412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61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57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7365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15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0848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10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1159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657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426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25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57D44-E9F9-4E95-80A2-E9868D31258F}" type="datetimeFigureOut">
              <a:rPr lang="en-US" smtClean="0"/>
              <a:t>1/25/2017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FA66B4-596F-45B0-992A-EA31C9144B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02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84221"/>
            <a:ext cx="5120640" cy="3215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6974" y="2438400"/>
            <a:ext cx="5460826" cy="43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76032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BNL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BNL</dc:creator>
  <cp:lastModifiedBy>BNL</cp:lastModifiedBy>
  <cp:revision>2</cp:revision>
  <dcterms:created xsi:type="dcterms:W3CDTF">2017-01-25T15:45:31Z</dcterms:created>
  <dcterms:modified xsi:type="dcterms:W3CDTF">2017-01-25T16:10:54Z</dcterms:modified>
</cp:coreProperties>
</file>