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0"/>
  </p:notesMasterIdLst>
  <p:handoutMasterIdLst>
    <p:handoutMasterId r:id="rId11"/>
  </p:handoutMasterIdLst>
  <p:sldIdLst>
    <p:sldId id="628" r:id="rId3"/>
    <p:sldId id="632" r:id="rId4"/>
    <p:sldId id="634" r:id="rId5"/>
    <p:sldId id="635" r:id="rId6"/>
    <p:sldId id="629" r:id="rId7"/>
    <p:sldId id="622" r:id="rId8"/>
    <p:sldId id="63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DAEFC3"/>
    <a:srgbClr val="C4E59F"/>
    <a:srgbClr val="CCECFF"/>
    <a:srgbClr val="9900FF"/>
    <a:srgbClr val="C000C0"/>
    <a:srgbClr val="0000FF"/>
    <a:srgbClr val="FFFFFF"/>
    <a:srgbClr val="66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>
        <p:scale>
          <a:sx n="101" d="100"/>
          <a:sy n="101" d="100"/>
        </p:scale>
        <p:origin x="-86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2017-Oct-25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25/10/2017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25,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Magnets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25,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Magnets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25,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Magnets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25,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Magnets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October 25,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Magnets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October 25,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Magnets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October 25,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Magnets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Rotating Coil Results Summary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25,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Stephen Brooks, CBETA Magnets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  <p:pic>
        <p:nvPicPr>
          <p:cNvPr id="1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000" y="1349235"/>
            <a:ext cx="6840000" cy="4960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3779912" y="4293096"/>
            <a:ext cx="43204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Old</a:t>
            </a:r>
            <a:endParaRPr lang="en-GB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3284240" y="4653136"/>
            <a:ext cx="49567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New</a:t>
            </a:r>
            <a:endParaRPr lang="en-GB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2123728" y="1268760"/>
            <a:ext cx="518457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The magnet QF3 was separated into halves and reassembled.</a:t>
            </a:r>
          </a:p>
          <a:p>
            <a:r>
              <a:rPr lang="en-GB" sz="1200" dirty="0" smtClean="0"/>
              <a:t>QF3 had a much better looking join than QF4 that was done previously.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533951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CBETA Figures of Merit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Magnets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000" y="1340768"/>
            <a:ext cx="6840000" cy="4960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707905" y="4293096"/>
            <a:ext cx="43204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Old</a:t>
            </a:r>
            <a:endParaRPr lang="en-GB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3131840" y="4581128"/>
            <a:ext cx="49567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New</a:t>
            </a:r>
            <a:endParaRPr lang="en-GB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1907704" y="1556792"/>
            <a:ext cx="316835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These are the figures that should be &lt;=0.75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191242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Before/After Harmonics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Magnets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0" y="1707204"/>
            <a:ext cx="4500000" cy="387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7568"/>
            <a:ext cx="4500000" cy="3872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8783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Before/After Harmonics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Magnets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000" y="1349235"/>
            <a:ext cx="6840000" cy="4960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3920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Magnet Development Tasks (Old)</a:t>
            </a:r>
            <a:endParaRPr lang="en-GB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2183591"/>
              </p:ext>
            </p:extLst>
          </p:nvPr>
        </p:nvGraphicFramePr>
        <p:xfrm>
          <a:off x="457200" y="1600200"/>
          <a:ext cx="82296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0744"/>
                <a:gridCol w="461885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Task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Status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 reduction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B050"/>
                          </a:solidFill>
                        </a:rPr>
                        <a:t>Done</a:t>
                      </a:r>
                      <a:r>
                        <a:rPr lang="en-GB" dirty="0" smtClean="0"/>
                        <a:t> for 4</a:t>
                      </a:r>
                      <a:r>
                        <a:rPr lang="en-GB" baseline="0" dirty="0" smtClean="0"/>
                        <a:t> QF and 2 BD magnets.  Remaining 2 BD magnets were rebuilt and multipoles can be tuned away in simulation.  Waiting for surveyed measurements to do it in reality.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Temperature control &amp; field</a:t>
                      </a:r>
                      <a:r>
                        <a:rPr lang="en-GB" baseline="0" dirty="0" smtClean="0"/>
                        <a:t> stability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B050"/>
                          </a:solidFill>
                        </a:rPr>
                        <a:t>Done</a:t>
                      </a:r>
                      <a:r>
                        <a:rPr lang="en-GB" dirty="0" smtClean="0"/>
                        <a:t> for 2</a:t>
                      </a:r>
                      <a:r>
                        <a:rPr lang="en-GB" baseline="0" dirty="0" smtClean="0"/>
                        <a:t> QF and 2 BD magnets.  Will do the rest with surveyed final measurements.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Strength tuning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B050"/>
                          </a:solidFill>
                        </a:rPr>
                        <a:t>Successful </a:t>
                      </a:r>
                      <a:r>
                        <a:rPr lang="en-GB" dirty="0" smtClean="0"/>
                        <a:t>on QF2,</a:t>
                      </a:r>
                      <a:r>
                        <a:rPr lang="en-GB" baseline="0" dirty="0" smtClean="0"/>
                        <a:t> strength within 0.05% of nominal value after 1 tuning iteration.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Reassembly repeatability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Did not work well</a:t>
                      </a:r>
                      <a:r>
                        <a:rPr lang="en-GB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dirty="0" smtClean="0"/>
                        <a:t>due to construction errors in QF4.  </a:t>
                      </a:r>
                      <a:r>
                        <a:rPr lang="en-GB" sz="18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Worked well</a:t>
                      </a:r>
                      <a:r>
                        <a:rPr lang="en-GB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dirty="0" smtClean="0"/>
                        <a:t>on QF3.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Effect of window-frame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1" kern="1200" dirty="0" smtClean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Done</a:t>
                      </a:r>
                      <a:r>
                        <a:rPr lang="en-GB" baseline="0" dirty="0" smtClean="0"/>
                        <a:t> on BD3, very little effect to multipoles, ~0.25% strength decrease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25,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Magnets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3951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“Panel Gap” Problem (QF4)</a:t>
            </a:r>
            <a:endParaRPr lang="en-GB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96" y="1600200"/>
            <a:ext cx="8057208" cy="45259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25,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Magnets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8" name="TextBox 7"/>
          <p:cNvSpPr txBox="1"/>
          <p:nvPr/>
        </p:nvSpPr>
        <p:spPr>
          <a:xfrm>
            <a:off x="6228184" y="2060848"/>
            <a:ext cx="18002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This is why reassembly relying on the alignment pins didn’t work well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18318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Magnet Development Tasks (New)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October 25,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Magnets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5325"/>
            <a:ext cx="8229600" cy="4525963"/>
          </a:xfrm>
        </p:spPr>
        <p:txBody>
          <a:bodyPr/>
          <a:lstStyle/>
          <a:p>
            <a:r>
              <a:rPr lang="en-GB" dirty="0" smtClean="0"/>
              <a:t>Measure all 8 magnets including:</a:t>
            </a:r>
          </a:p>
          <a:p>
            <a:pPr lvl="1"/>
            <a:r>
              <a:rPr lang="en-GB" dirty="0" smtClean="0"/>
              <a:t>Water for temperature stabilisation to 85F</a:t>
            </a:r>
          </a:p>
          <a:p>
            <a:pPr lvl="1"/>
            <a:r>
              <a:rPr lang="en-GB" dirty="0" smtClean="0"/>
              <a:t>Survey fiducials on final run</a:t>
            </a:r>
          </a:p>
          <a:p>
            <a:r>
              <a:rPr lang="en-GB" dirty="0" smtClean="0"/>
              <a:t>Many magnets (~6 of 8) were wire-tuned without water, so these need to be redone with an initial water run followed by a tuned, surveyed run</a:t>
            </a:r>
          </a:p>
          <a:p>
            <a:pPr lvl="1"/>
            <a:r>
              <a:rPr lang="en-GB" dirty="0" smtClean="0"/>
              <a:t>Thus each magnet needs 1 or 2 coil runs</a:t>
            </a:r>
          </a:p>
          <a:p>
            <a:pPr lvl="1"/>
            <a:r>
              <a:rPr lang="en-GB" dirty="0" smtClean="0"/>
              <a:t>And one bench survey with the final coil run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4985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38689</TotalTime>
  <Words>338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1_Office Theme</vt:lpstr>
      <vt:lpstr>Rotating Coil Results Summary</vt:lpstr>
      <vt:lpstr>CBETA Figures of Merit</vt:lpstr>
      <vt:lpstr>Before/After Harmonics</vt:lpstr>
      <vt:lpstr>Before/After Harmonics</vt:lpstr>
      <vt:lpstr>Magnet Development Tasks (Old)</vt:lpstr>
      <vt:lpstr>“Panel Gap” Problem (QF4)</vt:lpstr>
      <vt:lpstr>Magnet Development Tasks (New)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Stephen Brooks</cp:lastModifiedBy>
  <cp:revision>1111</cp:revision>
  <dcterms:created xsi:type="dcterms:W3CDTF">2012-11-14T19:21:06Z</dcterms:created>
  <dcterms:modified xsi:type="dcterms:W3CDTF">2017-10-25T13:00:34Z</dcterms:modified>
</cp:coreProperties>
</file>