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2"/>
  </p:notesMasterIdLst>
  <p:handoutMasterIdLst>
    <p:handoutMasterId r:id="rId13"/>
  </p:handoutMasterIdLst>
  <p:sldIdLst>
    <p:sldId id="636" r:id="rId3"/>
    <p:sldId id="641" r:id="rId4"/>
    <p:sldId id="637" r:id="rId5"/>
    <p:sldId id="638" r:id="rId6"/>
    <p:sldId id="639" r:id="rId7"/>
    <p:sldId id="640" r:id="rId8"/>
    <p:sldId id="644" r:id="rId9"/>
    <p:sldId id="642" r:id="rId10"/>
    <p:sldId id="64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9" d="100"/>
          <a:sy n="89" d="100"/>
        </p:scale>
        <p:origin x="-41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2017-Nov-20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20/11/2017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21,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Magnets 1301, 1302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BD1, BD2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GB" dirty="0" smtClean="0"/>
              <a:t>Mon: John C. on holiday</a:t>
            </a:r>
          </a:p>
          <a:p>
            <a:r>
              <a:rPr lang="en-GB" dirty="0" smtClean="0"/>
              <a:t>Tue, Wed: drilling baseplate fiducials and installing second Faro arm base further from the coil</a:t>
            </a:r>
          </a:p>
          <a:p>
            <a:r>
              <a:rPr lang="en-GB" dirty="0" smtClean="0"/>
              <a:t>Thu: p.m. first measure of BD1</a:t>
            </a:r>
          </a:p>
          <a:p>
            <a:r>
              <a:rPr lang="en-GB" dirty="0" smtClean="0"/>
              <a:t>Fri: BD1 survey, measure, rotate 180, measure, survey (ideal day)</a:t>
            </a:r>
          </a:p>
          <a:p>
            <a:r>
              <a:rPr lang="en-GB" dirty="0" smtClean="0"/>
              <a:t>Mon: a.m. wasted time on water fittings, p.m. BD2 measure, survey, tune, measure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254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1301 / FG BD1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851098"/>
              </p:ext>
            </p:extLst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+3.436%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175.68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5.131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Very large panel</a:t>
                      </a:r>
                      <a:r>
                        <a:rPr lang="en-GB" baseline="0" dirty="0" smtClean="0"/>
                        <a:t> gap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43.50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-0.334%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105.15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Rebuilt for alignment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+0.060%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Wire tuning iteration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Redone</a:t>
                      </a:r>
                      <a:r>
                        <a:rPr lang="en-GB" baseline="0" dirty="0" smtClean="0"/>
                        <a:t> on Friday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End-for-end</a:t>
                      </a:r>
                      <a:r>
                        <a:rPr lang="en-GB" baseline="0" dirty="0" smtClean="0"/>
                        <a:t> rotated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6147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BD1 Tuned Harmonics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21222"/>
              </p:ext>
            </p:extLst>
          </p:nvPr>
        </p:nvGraphicFramePr>
        <p:xfrm>
          <a:off x="2673499" y="1340768"/>
          <a:ext cx="3797002" cy="5029200"/>
        </p:xfrm>
        <a:graphic>
          <a:graphicData uri="http://schemas.openxmlformats.org/drawingml/2006/table">
            <a:tbl>
              <a:tblPr/>
              <a:tblGrid>
                <a:gridCol w="1917678"/>
                <a:gridCol w="1879324"/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-11049.47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97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BD1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First tuning iteration gave a 4x improvement but starting from a low base</a:t>
            </a:r>
          </a:p>
          <a:p>
            <a:r>
              <a:rPr lang="en-GB" dirty="0" smtClean="0"/>
              <a:t>Probably a good candidate for a 2</a:t>
            </a:r>
            <a:r>
              <a:rPr lang="en-GB" baseline="30000" dirty="0" smtClean="0"/>
              <a:t>nd</a:t>
            </a:r>
            <a:r>
              <a:rPr lang="en-GB" dirty="0" smtClean="0"/>
              <a:t> tuning iteration because the code thinks it can do it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417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1302 / FG BD2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285538"/>
              </p:ext>
            </p:extLst>
          </p:nvPr>
        </p:nvGraphicFramePr>
        <p:xfrm>
          <a:off x="457200" y="1600200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0.387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Wire</a:t>
                      </a:r>
                      <a:r>
                        <a:rPr lang="en-GB" baseline="0" dirty="0" smtClean="0"/>
                        <a:t> tuning iteration 2 but wrong temperature 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-0.921%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at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+0.973%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108.94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Wire tuning iteration – script error!  Wrong wire assumption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773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BD2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Here, there was a variable name error in the new </a:t>
            </a:r>
            <a:r>
              <a:rPr lang="en-GB" dirty="0" err="1" smtClean="0"/>
              <a:t>PM_Correct</a:t>
            </a:r>
            <a:r>
              <a:rPr lang="en-GB" dirty="0" smtClean="0"/>
              <a:t> tool, so the program assumed the magnet had no wires in it already, leading to an overcorrection</a:t>
            </a:r>
          </a:p>
          <a:p>
            <a:r>
              <a:rPr lang="en-GB" dirty="0" smtClean="0"/>
              <a:t>After error fixed, code produces a tuning and predicts 13.7 units error (not so good) but minus 0.017% strength error (OK)</a:t>
            </a:r>
          </a:p>
          <a:p>
            <a:pPr lvl="1"/>
            <a:r>
              <a:rPr lang="en-GB" dirty="0" smtClean="0"/>
              <a:t>Might need another iteration once back in the right strength region to finish this off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38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015891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-0.921%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Run 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68.83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2.204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64614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“Week” (3 days)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a.m. BD2 survey, p.m. new BD2 wire set</a:t>
            </a:r>
          </a:p>
          <a:p>
            <a:r>
              <a:rPr lang="en-GB" dirty="0" smtClean="0"/>
              <a:t>Wed: BD3 (already have 1</a:t>
            </a:r>
            <a:r>
              <a:rPr lang="en-GB" baseline="30000" dirty="0" smtClean="0"/>
              <a:t>st</a:t>
            </a:r>
            <a:r>
              <a:rPr lang="en-GB" dirty="0" smtClean="0"/>
              <a:t> </a:t>
            </a:r>
            <a:r>
              <a:rPr lang="en-GB" dirty="0" err="1" smtClean="0"/>
              <a:t>iter</a:t>
            </a:r>
            <a:r>
              <a:rPr lang="en-GB" dirty="0" smtClean="0"/>
              <a:t> wire set)</a:t>
            </a:r>
          </a:p>
          <a:p>
            <a:pPr lvl="1"/>
            <a:r>
              <a:rPr lang="en-GB" dirty="0" smtClean="0"/>
              <a:t>Meanwhile, add water fittings to BD4</a:t>
            </a:r>
          </a:p>
          <a:p>
            <a:r>
              <a:rPr lang="en-GB" dirty="0" smtClean="0"/>
              <a:t>Thu-Sun: Thanksgiving</a:t>
            </a:r>
          </a:p>
          <a:p>
            <a:r>
              <a:rPr lang="en-GB" dirty="0" smtClean="0"/>
              <a:t>Mon: BD4</a:t>
            </a:r>
          </a:p>
          <a:p>
            <a:pPr lvl="1"/>
            <a:r>
              <a:rPr lang="en-GB" dirty="0" smtClean="0"/>
              <a:t>Needs an E4E roll angle check and then BD series first pass done</a:t>
            </a:r>
          </a:p>
          <a:p>
            <a:pPr lvl="1"/>
            <a:r>
              <a:rPr lang="en-GB" dirty="0" smtClean="0"/>
              <a:t>Need to do HMAC-requested extra iterations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21,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258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39224</TotalTime>
  <Words>685</Words>
  <Application>Microsoft Office PowerPoint</Application>
  <PresentationFormat>On-screen Show (4:3)</PresentationFormat>
  <Paragraphs>209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CBETA Magnets 1301, 1302</vt:lpstr>
      <vt:lpstr>Last Week</vt:lpstr>
      <vt:lpstr>1301 / FG BD1 History</vt:lpstr>
      <vt:lpstr>BD1 Tuned Harmonics</vt:lpstr>
      <vt:lpstr>BD1 Comments</vt:lpstr>
      <vt:lpstr>1302 / FG BD2 History</vt:lpstr>
      <vt:lpstr>BD2 Comments</vt:lpstr>
      <vt:lpstr>All FG Magnets Status</vt:lpstr>
      <vt:lpstr>Next “Week” (3 days)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1141</cp:revision>
  <dcterms:created xsi:type="dcterms:W3CDTF">2012-11-14T19:21:06Z</dcterms:created>
  <dcterms:modified xsi:type="dcterms:W3CDTF">2017-11-20T22:52:00Z</dcterms:modified>
</cp:coreProperties>
</file>