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4"/>
  </p:notesMasterIdLst>
  <p:handoutMasterIdLst>
    <p:handoutMasterId r:id="rId15"/>
  </p:handoutMasterIdLst>
  <p:sldIdLst>
    <p:sldId id="636" r:id="rId3"/>
    <p:sldId id="641" r:id="rId4"/>
    <p:sldId id="640" r:id="rId5"/>
    <p:sldId id="646" r:id="rId6"/>
    <p:sldId id="644" r:id="rId7"/>
    <p:sldId id="647" r:id="rId8"/>
    <p:sldId id="648" r:id="rId9"/>
    <p:sldId id="650" r:id="rId10"/>
    <p:sldId id="649" r:id="rId11"/>
    <p:sldId id="642" r:id="rId12"/>
    <p:sldId id="645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B59"/>
    <a:srgbClr val="DAEFC3"/>
    <a:srgbClr val="C4E59F"/>
    <a:srgbClr val="CCECFF"/>
    <a:srgbClr val="9900FF"/>
    <a:srgbClr val="C000C0"/>
    <a:srgbClr val="0000FF"/>
    <a:srgbClr val="FFFFFF"/>
    <a:srgbClr val="66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27" autoAdjust="0"/>
    <p:restoredTop sz="94433" autoAdjust="0"/>
  </p:normalViewPr>
  <p:slideViewPr>
    <p:cSldViewPr>
      <p:cViewPr>
        <p:scale>
          <a:sx n="96" d="100"/>
          <a:sy n="96" d="100"/>
        </p:scale>
        <p:origin x="-221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3" y="11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301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2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2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3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DISCOVERY\C_Beta\NOTES\Reports\FieldError_1303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FieldError_1302!$B$1</c:f>
              <c:strCache>
                <c:ptCount val="1"/>
                <c:pt idx="0">
                  <c:v>By run 4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FieldError_1302!$B$2:$B$502</c:f>
              <c:numCache>
                <c:formatCode>General</c:formatCode>
                <c:ptCount val="501"/>
                <c:pt idx="0">
                  <c:v>2.6475174E-3</c:v>
                </c:pt>
                <c:pt idx="1">
                  <c:v>2.6358952899999998E-3</c:v>
                </c:pt>
                <c:pt idx="2">
                  <c:v>2.6242956400000001E-3</c:v>
                </c:pt>
                <c:pt idx="3">
                  <c:v>2.6127182499999999E-3</c:v>
                </c:pt>
                <c:pt idx="4">
                  <c:v>2.6011628700000002E-3</c:v>
                </c:pt>
                <c:pt idx="5">
                  <c:v>2.58962931E-3</c:v>
                </c:pt>
                <c:pt idx="6">
                  <c:v>2.5781173399999999E-3</c:v>
                </c:pt>
                <c:pt idx="7">
                  <c:v>2.56662672E-3</c:v>
                </c:pt>
                <c:pt idx="8">
                  <c:v>2.55515725E-3</c:v>
                </c:pt>
                <c:pt idx="9">
                  <c:v>2.5437086999999998E-3</c:v>
                </c:pt>
                <c:pt idx="10">
                  <c:v>2.5322808300000002E-3</c:v>
                </c:pt>
                <c:pt idx="11">
                  <c:v>2.5208734199999999E-3</c:v>
                </c:pt>
                <c:pt idx="12">
                  <c:v>2.50948623E-3</c:v>
                </c:pt>
                <c:pt idx="13">
                  <c:v>2.4981190299999999E-3</c:v>
                </c:pt>
                <c:pt idx="14">
                  <c:v>2.4867715799999999E-3</c:v>
                </c:pt>
                <c:pt idx="15">
                  <c:v>2.4754436499999999E-3</c:v>
                </c:pt>
                <c:pt idx="16">
                  <c:v>2.4641349900000001E-3</c:v>
                </c:pt>
                <c:pt idx="17">
                  <c:v>2.4528453599999998E-3</c:v>
                </c:pt>
                <c:pt idx="18">
                  <c:v>2.4415745099999999E-3</c:v>
                </c:pt>
                <c:pt idx="19">
                  <c:v>2.4303222E-3</c:v>
                </c:pt>
                <c:pt idx="20">
                  <c:v>2.41908817E-3</c:v>
                </c:pt>
                <c:pt idx="21">
                  <c:v>2.4078721899999998E-3</c:v>
                </c:pt>
                <c:pt idx="22">
                  <c:v>2.3966739900000002E-3</c:v>
                </c:pt>
                <c:pt idx="23">
                  <c:v>2.3854933199999998E-3</c:v>
                </c:pt>
                <c:pt idx="24">
                  <c:v>2.3743299199999999E-3</c:v>
                </c:pt>
                <c:pt idx="25">
                  <c:v>2.36318355E-3</c:v>
                </c:pt>
                <c:pt idx="26">
                  <c:v>2.3520539399999999E-3</c:v>
                </c:pt>
                <c:pt idx="27">
                  <c:v>2.3409408399999998E-3</c:v>
                </c:pt>
                <c:pt idx="28">
                  <c:v>2.3298439899999998E-3</c:v>
                </c:pt>
                <c:pt idx="29">
                  <c:v>2.3187631300000001E-3</c:v>
                </c:pt>
                <c:pt idx="30">
                  <c:v>2.307698E-3</c:v>
                </c:pt>
                <c:pt idx="31">
                  <c:v>2.29664834E-3</c:v>
                </c:pt>
                <c:pt idx="32">
                  <c:v>2.28561391E-3</c:v>
                </c:pt>
                <c:pt idx="33">
                  <c:v>2.27459443E-3</c:v>
                </c:pt>
                <c:pt idx="34">
                  <c:v>2.2635896599999998E-3</c:v>
                </c:pt>
                <c:pt idx="35">
                  <c:v>2.2525993300000001E-3</c:v>
                </c:pt>
                <c:pt idx="36">
                  <c:v>2.24162319E-3</c:v>
                </c:pt>
                <c:pt idx="37">
                  <c:v>2.2306609800000002E-3</c:v>
                </c:pt>
                <c:pt idx="38">
                  <c:v>2.2197124599999999E-3</c:v>
                </c:pt>
                <c:pt idx="39">
                  <c:v>2.2087773600000002E-3</c:v>
                </c:pt>
                <c:pt idx="40">
                  <c:v>2.1978554399999998E-3</c:v>
                </c:pt>
                <c:pt idx="41">
                  <c:v>2.1869464499999999E-3</c:v>
                </c:pt>
                <c:pt idx="42">
                  <c:v>2.17605015E-3</c:v>
                </c:pt>
                <c:pt idx="43">
                  <c:v>2.1651662699999998E-3</c:v>
                </c:pt>
                <c:pt idx="44">
                  <c:v>2.15429459E-3</c:v>
                </c:pt>
                <c:pt idx="45">
                  <c:v>2.1434348500000001E-3</c:v>
                </c:pt>
                <c:pt idx="46">
                  <c:v>2.1325868199999999E-3</c:v>
                </c:pt>
                <c:pt idx="47">
                  <c:v>2.1217502600000002E-3</c:v>
                </c:pt>
                <c:pt idx="48">
                  <c:v>2.1109249399999998E-3</c:v>
                </c:pt>
                <c:pt idx="49">
                  <c:v>2.1001106200000002E-3</c:v>
                </c:pt>
                <c:pt idx="50">
                  <c:v>2.0893070600000001E-3</c:v>
                </c:pt>
                <c:pt idx="51">
                  <c:v>2.0785140499999999E-3</c:v>
                </c:pt>
                <c:pt idx="52">
                  <c:v>2.06773136E-3</c:v>
                </c:pt>
                <c:pt idx="53">
                  <c:v>2.0569587599999998E-3</c:v>
                </c:pt>
                <c:pt idx="54">
                  <c:v>2.04619603E-3</c:v>
                </c:pt>
                <c:pt idx="55">
                  <c:v>2.0354429599999998E-3</c:v>
                </c:pt>
                <c:pt idx="56">
                  <c:v>2.02469933E-3</c:v>
                </c:pt>
                <c:pt idx="57">
                  <c:v>2.0139649299999998E-3</c:v>
                </c:pt>
                <c:pt idx="58">
                  <c:v>2.00323954E-3</c:v>
                </c:pt>
                <c:pt idx="59">
                  <c:v>1.99252298E-3</c:v>
                </c:pt>
                <c:pt idx="60">
                  <c:v>1.98181502E-3</c:v>
                </c:pt>
                <c:pt idx="61">
                  <c:v>1.9711154700000001E-3</c:v>
                </c:pt>
                <c:pt idx="62">
                  <c:v>1.96042414E-3</c:v>
                </c:pt>
                <c:pt idx="63">
                  <c:v>1.9497408300000001E-3</c:v>
                </c:pt>
                <c:pt idx="64">
                  <c:v>1.93906534E-3</c:v>
                </c:pt>
                <c:pt idx="65">
                  <c:v>1.9283975000000001E-3</c:v>
                </c:pt>
                <c:pt idx="66">
                  <c:v>1.91773712E-3</c:v>
                </c:pt>
                <c:pt idx="67">
                  <c:v>1.90708401E-3</c:v>
                </c:pt>
                <c:pt idx="68">
                  <c:v>1.8964379899999999E-3</c:v>
                </c:pt>
                <c:pt idx="69">
                  <c:v>1.8857989E-3</c:v>
                </c:pt>
                <c:pt idx="70">
                  <c:v>1.8751665600000001E-3</c:v>
                </c:pt>
                <c:pt idx="71">
                  <c:v>1.8645407899999999E-3</c:v>
                </c:pt>
                <c:pt idx="72">
                  <c:v>1.8539214400000001E-3</c:v>
                </c:pt>
                <c:pt idx="73">
                  <c:v>1.84330834E-3</c:v>
                </c:pt>
                <c:pt idx="74">
                  <c:v>1.83270132E-3</c:v>
                </c:pt>
                <c:pt idx="75">
                  <c:v>1.82210024E-3</c:v>
                </c:pt>
                <c:pt idx="76">
                  <c:v>1.81150494E-3</c:v>
                </c:pt>
                <c:pt idx="77">
                  <c:v>1.8009152699999999E-3</c:v>
                </c:pt>
                <c:pt idx="78">
                  <c:v>1.7903310799999999E-3</c:v>
                </c:pt>
                <c:pt idx="79">
                  <c:v>1.7797522200000001E-3</c:v>
                </c:pt>
                <c:pt idx="80">
                  <c:v>1.7691785499999999E-3</c:v>
                </c:pt>
                <c:pt idx="81">
                  <c:v>1.7586099400000001E-3</c:v>
                </c:pt>
                <c:pt idx="82">
                  <c:v>1.74804624E-3</c:v>
                </c:pt>
                <c:pt idx="83">
                  <c:v>1.73748733E-3</c:v>
                </c:pt>
                <c:pt idx="84">
                  <c:v>1.7269330700000001E-3</c:v>
                </c:pt>
                <c:pt idx="85">
                  <c:v>1.7163833400000001E-3</c:v>
                </c:pt>
                <c:pt idx="86">
                  <c:v>1.7058380100000001E-3</c:v>
                </c:pt>
                <c:pt idx="87">
                  <c:v>1.6952969500000001E-3</c:v>
                </c:pt>
                <c:pt idx="88">
                  <c:v>1.68476006E-3</c:v>
                </c:pt>
                <c:pt idx="89">
                  <c:v>1.6742272099999999E-3</c:v>
                </c:pt>
                <c:pt idx="90">
                  <c:v>1.6636982800000001E-3</c:v>
                </c:pt>
                <c:pt idx="91">
                  <c:v>1.6531731799999999E-3</c:v>
                </c:pt>
                <c:pt idx="92">
                  <c:v>1.6426517800000001E-3</c:v>
                </c:pt>
                <c:pt idx="93">
                  <c:v>1.63213398E-3</c:v>
                </c:pt>
                <c:pt idx="94">
                  <c:v>1.62161968E-3</c:v>
                </c:pt>
                <c:pt idx="95">
                  <c:v>1.6111087799999999E-3</c:v>
                </c:pt>
                <c:pt idx="96">
                  <c:v>1.60060118E-3</c:v>
                </c:pt>
                <c:pt idx="97">
                  <c:v>1.59009677E-3</c:v>
                </c:pt>
                <c:pt idx="98">
                  <c:v>1.5795954800000001E-3</c:v>
                </c:pt>
                <c:pt idx="99">
                  <c:v>1.56909721E-3</c:v>
                </c:pt>
                <c:pt idx="100">
                  <c:v>1.55860186E-3</c:v>
                </c:pt>
                <c:pt idx="101">
                  <c:v>1.5481093500000001E-3</c:v>
                </c:pt>
                <c:pt idx="102">
                  <c:v>1.5376196E-3</c:v>
                </c:pt>
                <c:pt idx="103">
                  <c:v>1.5271325300000001E-3</c:v>
                </c:pt>
                <c:pt idx="104">
                  <c:v>1.51664805E-3</c:v>
                </c:pt>
                <c:pt idx="105">
                  <c:v>1.5061660800000001E-3</c:v>
                </c:pt>
                <c:pt idx="106">
                  <c:v>1.4956865599999999E-3</c:v>
                </c:pt>
                <c:pt idx="107">
                  <c:v>1.4852094000000001E-3</c:v>
                </c:pt>
                <c:pt idx="108">
                  <c:v>1.4747345500000001E-3</c:v>
                </c:pt>
                <c:pt idx="109">
                  <c:v>1.46426191E-3</c:v>
                </c:pt>
                <c:pt idx="110">
                  <c:v>1.45379144E-3</c:v>
                </c:pt>
                <c:pt idx="111">
                  <c:v>1.44332306E-3</c:v>
                </c:pt>
                <c:pt idx="112">
                  <c:v>1.4328567099999999E-3</c:v>
                </c:pt>
                <c:pt idx="113">
                  <c:v>1.42239233E-3</c:v>
                </c:pt>
                <c:pt idx="114">
                  <c:v>1.41192986E-3</c:v>
                </c:pt>
                <c:pt idx="115">
                  <c:v>1.4014692399999999E-3</c:v>
                </c:pt>
                <c:pt idx="116">
                  <c:v>1.3910104200000001E-3</c:v>
                </c:pt>
                <c:pt idx="117">
                  <c:v>1.38055334E-3</c:v>
                </c:pt>
                <c:pt idx="118">
                  <c:v>1.3700979499999999E-3</c:v>
                </c:pt>
                <c:pt idx="119">
                  <c:v>1.35964419E-3</c:v>
                </c:pt>
                <c:pt idx="120">
                  <c:v>1.34919203E-3</c:v>
                </c:pt>
                <c:pt idx="121">
                  <c:v>1.3387414099999999E-3</c:v>
                </c:pt>
                <c:pt idx="122">
                  <c:v>1.3282922899999999E-3</c:v>
                </c:pt>
                <c:pt idx="123">
                  <c:v>1.31784463E-3</c:v>
                </c:pt>
                <c:pt idx="124">
                  <c:v>1.30739837E-3</c:v>
                </c:pt>
                <c:pt idx="125">
                  <c:v>1.29695349E-3</c:v>
                </c:pt>
                <c:pt idx="126">
                  <c:v>1.2865099400000001E-3</c:v>
                </c:pt>
                <c:pt idx="127">
                  <c:v>1.27606768E-3</c:v>
                </c:pt>
                <c:pt idx="128">
                  <c:v>1.26562669E-3</c:v>
                </c:pt>
                <c:pt idx="129">
                  <c:v>1.2551869199999999E-3</c:v>
                </c:pt>
                <c:pt idx="130">
                  <c:v>1.2447483400000001E-3</c:v>
                </c:pt>
                <c:pt idx="131">
                  <c:v>1.23431092E-3</c:v>
                </c:pt>
                <c:pt idx="132">
                  <c:v>1.2238746300000001E-3</c:v>
                </c:pt>
                <c:pt idx="133">
                  <c:v>1.2134394499999999E-3</c:v>
                </c:pt>
                <c:pt idx="134">
                  <c:v>1.20300533E-3</c:v>
                </c:pt>
                <c:pt idx="135">
                  <c:v>1.19257227E-3</c:v>
                </c:pt>
                <c:pt idx="136">
                  <c:v>1.1821402300000001E-3</c:v>
                </c:pt>
                <c:pt idx="137">
                  <c:v>1.1717091900000001E-3</c:v>
                </c:pt>
                <c:pt idx="138">
                  <c:v>1.16127912E-3</c:v>
                </c:pt>
                <c:pt idx="139">
                  <c:v>1.1508500200000001E-3</c:v>
                </c:pt>
                <c:pt idx="140">
                  <c:v>1.14042185E-3</c:v>
                </c:pt>
                <c:pt idx="141">
                  <c:v>1.1299946E-3</c:v>
                </c:pt>
                <c:pt idx="142">
                  <c:v>1.1195682600000001E-3</c:v>
                </c:pt>
                <c:pt idx="143">
                  <c:v>1.1091428000000001E-3</c:v>
                </c:pt>
                <c:pt idx="144">
                  <c:v>1.0987182100000001E-3</c:v>
                </c:pt>
                <c:pt idx="145">
                  <c:v>1.0882944800000001E-3</c:v>
                </c:pt>
                <c:pt idx="146">
                  <c:v>1.0778716E-3</c:v>
                </c:pt>
                <c:pt idx="147">
                  <c:v>1.06744955E-3</c:v>
                </c:pt>
                <c:pt idx="148">
                  <c:v>1.05702832E-3</c:v>
                </c:pt>
                <c:pt idx="149">
                  <c:v>1.0466079000000001E-3</c:v>
                </c:pt>
                <c:pt idx="150">
                  <c:v>1.0361883000000001E-3</c:v>
                </c:pt>
                <c:pt idx="151">
                  <c:v>1.0257694899999999E-3</c:v>
                </c:pt>
                <c:pt idx="152">
                  <c:v>1.0153514699999999E-3</c:v>
                </c:pt>
                <c:pt idx="153">
                  <c:v>1.00493424E-3</c:v>
                </c:pt>
                <c:pt idx="154">
                  <c:v>9.94517786E-4</c:v>
                </c:pt>
                <c:pt idx="155">
                  <c:v>9.8410211499999991E-4</c:v>
                </c:pt>
                <c:pt idx="156">
                  <c:v>9.7368722099999997E-4</c:v>
                </c:pt>
                <c:pt idx="157">
                  <c:v>9.6327310099999998E-4</c:v>
                </c:pt>
                <c:pt idx="158">
                  <c:v>9.5285975600000003E-4</c:v>
                </c:pt>
                <c:pt idx="159">
                  <c:v>9.4244718500000003E-4</c:v>
                </c:pt>
                <c:pt idx="160">
                  <c:v>9.3203538899999997E-4</c:v>
                </c:pt>
                <c:pt idx="161">
                  <c:v>9.2162437100000005E-4</c:v>
                </c:pt>
                <c:pt idx="162">
                  <c:v>9.1121413300000005E-4</c:v>
                </c:pt>
                <c:pt idx="163">
                  <c:v>9.0080467899999995E-4</c:v>
                </c:pt>
                <c:pt idx="164">
                  <c:v>8.9039601199999996E-4</c:v>
                </c:pt>
                <c:pt idx="165">
                  <c:v>8.7998813900000005E-4</c:v>
                </c:pt>
                <c:pt idx="166">
                  <c:v>8.6958106499999998E-4</c:v>
                </c:pt>
                <c:pt idx="167">
                  <c:v>8.5917479599999995E-4</c:v>
                </c:pt>
                <c:pt idx="168">
                  <c:v>8.4876934100000002E-4</c:v>
                </c:pt>
                <c:pt idx="169">
                  <c:v>8.3836470599999997E-4</c:v>
                </c:pt>
                <c:pt idx="170">
                  <c:v>8.2796090199999995E-4</c:v>
                </c:pt>
                <c:pt idx="171">
                  <c:v>8.1755793800000005E-4</c:v>
                </c:pt>
                <c:pt idx="172">
                  <c:v>8.0715582300000001E-4</c:v>
                </c:pt>
                <c:pt idx="173">
                  <c:v>7.96754569E-4</c:v>
                </c:pt>
                <c:pt idx="174">
                  <c:v>7.8635418699999997E-4</c:v>
                </c:pt>
                <c:pt idx="175">
                  <c:v>7.7595468899999999E-4</c:v>
                </c:pt>
                <c:pt idx="176">
                  <c:v>7.65556089E-4</c:v>
                </c:pt>
                <c:pt idx="177">
                  <c:v>7.5515839799999995E-4</c:v>
                </c:pt>
                <c:pt idx="178">
                  <c:v>7.44761632E-4</c:v>
                </c:pt>
                <c:pt idx="179">
                  <c:v>7.3436580499999999E-4</c:v>
                </c:pt>
                <c:pt idx="180">
                  <c:v>7.2397093199999996E-4</c:v>
                </c:pt>
                <c:pt idx="181">
                  <c:v>7.1357702899999995E-4</c:v>
                </c:pt>
                <c:pt idx="182">
                  <c:v>7.0318411100000003E-4</c:v>
                </c:pt>
                <c:pt idx="183">
                  <c:v>6.92792195E-4</c:v>
                </c:pt>
                <c:pt idx="184">
                  <c:v>6.8240130000000001E-4</c:v>
                </c:pt>
                <c:pt idx="185">
                  <c:v>6.72011441E-4</c:v>
                </c:pt>
                <c:pt idx="186">
                  <c:v>6.61622639E-4</c:v>
                </c:pt>
                <c:pt idx="187">
                  <c:v>6.5123491000000004E-4</c:v>
                </c:pt>
                <c:pt idx="188">
                  <c:v>6.4084827500000005E-4</c:v>
                </c:pt>
                <c:pt idx="189">
                  <c:v>6.3046275199999996E-4</c:v>
                </c:pt>
                <c:pt idx="190">
                  <c:v>6.20078362E-4</c:v>
                </c:pt>
                <c:pt idx="191">
                  <c:v>6.0969512599999998E-4</c:v>
                </c:pt>
                <c:pt idx="192">
                  <c:v>5.9931306300000005E-4</c:v>
                </c:pt>
                <c:pt idx="193">
                  <c:v>5.8893219599999999E-4</c:v>
                </c:pt>
                <c:pt idx="194">
                  <c:v>5.7855254499999996E-4</c:v>
                </c:pt>
                <c:pt idx="195">
                  <c:v>5.6817413299999997E-4</c:v>
                </c:pt>
                <c:pt idx="196">
                  <c:v>5.5779698200000003E-4</c:v>
                </c:pt>
                <c:pt idx="197">
                  <c:v>5.4742111499999995E-4</c:v>
                </c:pt>
                <c:pt idx="198">
                  <c:v>5.3704655399999996E-4</c:v>
                </c:pt>
                <c:pt idx="199">
                  <c:v>5.2667332299999997E-4</c:v>
                </c:pt>
                <c:pt idx="200">
                  <c:v>5.16301445E-4</c:v>
                </c:pt>
                <c:pt idx="201">
                  <c:v>5.0593094400000005E-4</c:v>
                </c:pt>
                <c:pt idx="202">
                  <c:v>4.9556184400000004E-4</c:v>
                </c:pt>
                <c:pt idx="203">
                  <c:v>4.8519417000000002E-4</c:v>
                </c:pt>
                <c:pt idx="204">
                  <c:v>4.74827947E-4</c:v>
                </c:pt>
                <c:pt idx="205">
                  <c:v>4.64463198E-4</c:v>
                </c:pt>
                <c:pt idx="206">
                  <c:v>4.5409995000000002E-4</c:v>
                </c:pt>
                <c:pt idx="207">
                  <c:v>4.4373822700000001E-4</c:v>
                </c:pt>
                <c:pt idx="208">
                  <c:v>4.3337805499999999E-4</c:v>
                </c:pt>
                <c:pt idx="209">
                  <c:v>4.2301945900000002E-4</c:v>
                </c:pt>
                <c:pt idx="210">
                  <c:v>4.1266246599999998E-4</c:v>
                </c:pt>
                <c:pt idx="211">
                  <c:v>4.0230710199999999E-4</c:v>
                </c:pt>
                <c:pt idx="212">
                  <c:v>3.9195339200000001E-4</c:v>
                </c:pt>
                <c:pt idx="213">
                  <c:v>3.8160136299999998E-4</c:v>
                </c:pt>
                <c:pt idx="214">
                  <c:v>3.7125104100000001E-4</c:v>
                </c:pt>
                <c:pt idx="215">
                  <c:v>3.60902453E-4</c:v>
                </c:pt>
                <c:pt idx="216">
                  <c:v>3.50555626E-4</c:v>
                </c:pt>
                <c:pt idx="217">
                  <c:v>3.4021058500000002E-4</c:v>
                </c:pt>
                <c:pt idx="218">
                  <c:v>3.2986735899999999E-4</c:v>
                </c:pt>
                <c:pt idx="219">
                  <c:v>3.1952597299999999E-4</c:v>
                </c:pt>
                <c:pt idx="220">
                  <c:v>3.0918645400000001E-4</c:v>
                </c:pt>
                <c:pt idx="221">
                  <c:v>2.9884882999999999E-4</c:v>
                </c:pt>
                <c:pt idx="222">
                  <c:v>2.8851312699999999E-4</c:v>
                </c:pt>
                <c:pt idx="223">
                  <c:v>2.7817937100000002E-4</c:v>
                </c:pt>
                <c:pt idx="224">
                  <c:v>2.6784759100000001E-4</c:v>
                </c:pt>
                <c:pt idx="225">
                  <c:v>2.5751781300000003E-4</c:v>
                </c:pt>
                <c:pt idx="226">
                  <c:v>2.4719006200000002E-4</c:v>
                </c:pt>
                <c:pt idx="227">
                  <c:v>2.3686436700000001E-4</c:v>
                </c:pt>
                <c:pt idx="228">
                  <c:v>2.2654075400000001E-4</c:v>
                </c:pt>
                <c:pt idx="229">
                  <c:v>2.1621925E-4</c:v>
                </c:pt>
                <c:pt idx="230">
                  <c:v>2.0589988000000001E-4</c:v>
                </c:pt>
                <c:pt idx="231">
                  <c:v>1.95582671E-4</c:v>
                </c:pt>
                <c:pt idx="232">
                  <c:v>1.8526765E-4</c:v>
                </c:pt>
                <c:pt idx="233">
                  <c:v>1.74954842E-4</c:v>
                </c:pt>
                <c:pt idx="234">
                  <c:v>1.64644273E-4</c:v>
                </c:pt>
                <c:pt idx="235">
                  <c:v>1.5433596999999999E-4</c:v>
                </c:pt>
                <c:pt idx="236">
                  <c:v>1.44029957E-4</c:v>
                </c:pt>
                <c:pt idx="237">
                  <c:v>1.3372626099999999E-4</c:v>
                </c:pt>
                <c:pt idx="238">
                  <c:v>1.2342490500000001E-4</c:v>
                </c:pt>
                <c:pt idx="239">
                  <c:v>1.13125915E-4</c:v>
                </c:pt>
                <c:pt idx="240">
                  <c:v>1.02829316E-4</c:v>
                </c:pt>
                <c:pt idx="241" formatCode="0.00E+00">
                  <c:v>9.2535131499999997E-5</c:v>
                </c:pt>
                <c:pt idx="242" formatCode="0.00E+00">
                  <c:v>8.2243385999999994E-5</c:v>
                </c:pt>
                <c:pt idx="243" formatCode="0.00E+00">
                  <c:v>7.1954103099999996E-5</c:v>
                </c:pt>
                <c:pt idx="244" formatCode="0.00E+00">
                  <c:v>6.1667306399999994E-5</c:v>
                </c:pt>
                <c:pt idx="245" formatCode="0.00E+00">
                  <c:v>5.1383018800000001E-5</c:v>
                </c:pt>
                <c:pt idx="246" formatCode="0.00E+00">
                  <c:v>4.1101263100000003E-5</c:v>
                </c:pt>
                <c:pt idx="247" formatCode="0.00E+00">
                  <c:v>3.0822061600000001E-5</c:v>
                </c:pt>
                <c:pt idx="248" formatCode="0.00E+00">
                  <c:v>2.0545436300000001E-5</c:v>
                </c:pt>
                <c:pt idx="249" formatCode="0.00E+00">
                  <c:v>1.0271408699999999E-5</c:v>
                </c:pt>
                <c:pt idx="250" formatCode="0.00E+00">
                  <c:v>1.0001765E-17</c:v>
                </c:pt>
                <c:pt idx="251" formatCode="0.00E+00">
                  <c:v>-1.0268769200000001E-5</c:v>
                </c:pt>
                <c:pt idx="252" formatCode="0.00E+00">
                  <c:v>-2.0534878600000002E-5</c:v>
                </c:pt>
                <c:pt idx="253" formatCode="0.00E+00">
                  <c:v>-3.0798308599999998E-5</c:v>
                </c:pt>
                <c:pt idx="254" formatCode="0.00E+00">
                  <c:v>-4.1059039899999999E-5</c:v>
                </c:pt>
                <c:pt idx="255" formatCode="0.00E+00">
                  <c:v>-5.1317053800000001E-5</c:v>
                </c:pt>
                <c:pt idx="256" formatCode="0.00E+00">
                  <c:v>-6.1572332199999997E-5</c:v>
                </c:pt>
                <c:pt idx="257" formatCode="0.00E+00">
                  <c:v>-7.1824857499999998E-5</c:v>
                </c:pt>
                <c:pt idx="258" formatCode="0.00E+00">
                  <c:v>-8.2074612599999998E-5</c:v>
                </c:pt>
                <c:pt idx="259" formatCode="0.00E+00">
                  <c:v>-9.2321581299999997E-5</c:v>
                </c:pt>
                <c:pt idx="260">
                  <c:v>-1.02565748E-4</c:v>
                </c:pt>
                <c:pt idx="261">
                  <c:v>-1.12807096E-4</c:v>
                </c:pt>
                <c:pt idx="262">
                  <c:v>-1.23045614E-4</c:v>
                </c:pt>
                <c:pt idx="263">
                  <c:v>-1.3328128500000001E-4</c:v>
                </c:pt>
                <c:pt idx="264">
                  <c:v>-1.4351409800000001E-4</c:v>
                </c:pt>
                <c:pt idx="265">
                  <c:v>-1.5374403899999999E-4</c:v>
                </c:pt>
                <c:pt idx="266">
                  <c:v>-1.6397109799999999E-4</c:v>
                </c:pt>
                <c:pt idx="267">
                  <c:v>-1.7419526400000001E-4</c:v>
                </c:pt>
                <c:pt idx="268">
                  <c:v>-1.84416526E-4</c:v>
                </c:pt>
                <c:pt idx="269">
                  <c:v>-1.94634876E-4</c:v>
                </c:pt>
                <c:pt idx="270">
                  <c:v>-2.0485030499999999E-4</c:v>
                </c:pt>
                <c:pt idx="271">
                  <c:v>-2.15062805E-4</c:v>
                </c:pt>
                <c:pt idx="272">
                  <c:v>-2.25272371E-4</c:v>
                </c:pt>
                <c:pt idx="273">
                  <c:v>-2.3547899700000001E-4</c:v>
                </c:pt>
                <c:pt idx="274">
                  <c:v>-2.45682677E-4</c:v>
                </c:pt>
                <c:pt idx="275">
                  <c:v>-2.5588340899999998E-4</c:v>
                </c:pt>
                <c:pt idx="276">
                  <c:v>-2.6608118899999999E-4</c:v>
                </c:pt>
                <c:pt idx="277">
                  <c:v>-2.7627601699999998E-4</c:v>
                </c:pt>
                <c:pt idx="278">
                  <c:v>-2.8646789100000001E-4</c:v>
                </c:pt>
                <c:pt idx="279">
                  <c:v>-2.9665681200000002E-4</c:v>
                </c:pt>
                <c:pt idx="280">
                  <c:v>-3.0684278200000001E-4</c:v>
                </c:pt>
                <c:pt idx="281">
                  <c:v>-3.1702580300000001E-4</c:v>
                </c:pt>
                <c:pt idx="282">
                  <c:v>-3.2720587900000002E-4</c:v>
                </c:pt>
                <c:pt idx="283">
                  <c:v>-3.3738301600000001E-4</c:v>
                </c:pt>
                <c:pt idx="284">
                  <c:v>-3.4755722000000001E-4</c:v>
                </c:pt>
                <c:pt idx="285">
                  <c:v>-3.5772849899999999E-4</c:v>
                </c:pt>
                <c:pt idx="286">
                  <c:v>-3.6789686100000002E-4</c:v>
                </c:pt>
                <c:pt idx="287">
                  <c:v>-3.7806231700000001E-4</c:v>
                </c:pt>
                <c:pt idx="288">
                  <c:v>-3.8822487800000002E-4</c:v>
                </c:pt>
                <c:pt idx="289">
                  <c:v>-3.9838455799999999E-4</c:v>
                </c:pt>
                <c:pt idx="290">
                  <c:v>-4.0854137099999999E-4</c:v>
                </c:pt>
                <c:pt idx="291">
                  <c:v>-4.1869533199999999E-4</c:v>
                </c:pt>
                <c:pt idx="292">
                  <c:v>-4.2884645999999998E-4</c:v>
                </c:pt>
                <c:pt idx="293">
                  <c:v>-4.3899477200000001E-4</c:v>
                </c:pt>
                <c:pt idx="294">
                  <c:v>-4.4914028999999998E-4</c:v>
                </c:pt>
                <c:pt idx="295">
                  <c:v>-4.5928303600000002E-4</c:v>
                </c:pt>
                <c:pt idx="296">
                  <c:v>-4.6942303299999998E-4</c:v>
                </c:pt>
                <c:pt idx="297">
                  <c:v>-4.7956030599999999E-4</c:v>
                </c:pt>
                <c:pt idx="298">
                  <c:v>-4.8969488299999999E-4</c:v>
                </c:pt>
                <c:pt idx="299">
                  <c:v>-4.9982679199999996E-4</c:v>
                </c:pt>
                <c:pt idx="300">
                  <c:v>-5.0995606399999996E-4</c:v>
                </c:pt>
                <c:pt idx="301">
                  <c:v>-5.2008273099999995E-4</c:v>
                </c:pt>
                <c:pt idx="302">
                  <c:v>-5.3020682700000003E-4</c:v>
                </c:pt>
                <c:pt idx="303">
                  <c:v>-5.4032838900000004E-4</c:v>
                </c:pt>
                <c:pt idx="304">
                  <c:v>-5.5044745500000005E-4</c:v>
                </c:pt>
                <c:pt idx="305">
                  <c:v>-5.6056406300000001E-4</c:v>
                </c:pt>
                <c:pt idx="306">
                  <c:v>-5.7067825799999997E-4</c:v>
                </c:pt>
                <c:pt idx="307">
                  <c:v>-5.8079008199999997E-4</c:v>
                </c:pt>
                <c:pt idx="308">
                  <c:v>-5.9089958100000005E-4</c:v>
                </c:pt>
                <c:pt idx="309">
                  <c:v>-6.0100680499999999E-4</c:v>
                </c:pt>
                <c:pt idx="310">
                  <c:v>-6.1111180299999995E-4</c:v>
                </c:pt>
                <c:pt idx="311">
                  <c:v>-6.2121462800000002E-4</c:v>
                </c:pt>
                <c:pt idx="312">
                  <c:v>-6.3131533499999999E-4</c:v>
                </c:pt>
                <c:pt idx="313">
                  <c:v>-6.4141398200000005E-4</c:v>
                </c:pt>
                <c:pt idx="314">
                  <c:v>-6.5151062699999999E-4</c:v>
                </c:pt>
                <c:pt idx="315">
                  <c:v>-6.6160533399999997E-4</c:v>
                </c:pt>
                <c:pt idx="316">
                  <c:v>-6.7169816699999996E-4</c:v>
                </c:pt>
                <c:pt idx="317">
                  <c:v>-6.8178919200000002E-4</c:v>
                </c:pt>
                <c:pt idx="318">
                  <c:v>-6.9187847899999998E-4</c:v>
                </c:pt>
                <c:pt idx="319">
                  <c:v>-7.0196610099999997E-4</c:v>
                </c:pt>
                <c:pt idx="320">
                  <c:v>-7.1205213100000004E-4</c:v>
                </c:pt>
                <c:pt idx="321">
                  <c:v>-7.2213664899999997E-4</c:v>
                </c:pt>
                <c:pt idx="322">
                  <c:v>-7.3221973399999998E-4</c:v>
                </c:pt>
                <c:pt idx="323">
                  <c:v>-7.4230146899999998E-4</c:v>
                </c:pt>
                <c:pt idx="324">
                  <c:v>-7.5238194000000003E-4</c:v>
                </c:pt>
                <c:pt idx="325">
                  <c:v>-7.6246123600000001E-4</c:v>
                </c:pt>
                <c:pt idx="326">
                  <c:v>-7.7253944899999998E-4</c:v>
                </c:pt>
                <c:pt idx="327">
                  <c:v>-7.8261667399999999E-4</c:v>
                </c:pt>
                <c:pt idx="328">
                  <c:v>-7.9269300799999999E-4</c:v>
                </c:pt>
                <c:pt idx="329">
                  <c:v>-8.0276855399999999E-4</c:v>
                </c:pt>
                <c:pt idx="330">
                  <c:v>-8.1284341400000002E-4</c:v>
                </c:pt>
                <c:pt idx="331">
                  <c:v>-8.2291769799999997E-4</c:v>
                </c:pt>
                <c:pt idx="332">
                  <c:v>-8.3299151500000005E-4</c:v>
                </c:pt>
                <c:pt idx="333">
                  <c:v>-8.4306498000000002E-4</c:v>
                </c:pt>
                <c:pt idx="334">
                  <c:v>-8.5313821099999995E-4</c:v>
                </c:pt>
                <c:pt idx="335">
                  <c:v>-8.63211328E-4</c:v>
                </c:pt>
                <c:pt idx="336">
                  <c:v>-8.7328445800000001E-4</c:v>
                </c:pt>
                <c:pt idx="337">
                  <c:v>-8.83357727E-4</c:v>
                </c:pt>
                <c:pt idx="338">
                  <c:v>-8.9343126899999999E-4</c:v>
                </c:pt>
                <c:pt idx="339">
                  <c:v>-9.0350521799999997E-4</c:v>
                </c:pt>
                <c:pt idx="340">
                  <c:v>-9.1357971600000004E-4</c:v>
                </c:pt>
                <c:pt idx="341">
                  <c:v>-9.2365490499999995E-4</c:v>
                </c:pt>
                <c:pt idx="342">
                  <c:v>-9.3373093199999998E-4</c:v>
                </c:pt>
                <c:pt idx="343">
                  <c:v>-9.4380795099999995E-4</c:v>
                </c:pt>
                <c:pt idx="344">
                  <c:v>-9.5388611600000001E-4</c:v>
                </c:pt>
                <c:pt idx="345">
                  <c:v>-9.6396558700000004E-4</c:v>
                </c:pt>
                <c:pt idx="346">
                  <c:v>-9.7404652799999995E-4</c:v>
                </c:pt>
                <c:pt idx="347">
                  <c:v>-9.8412910800000004E-4</c:v>
                </c:pt>
                <c:pt idx="348">
                  <c:v>-9.9421350100000003E-4</c:v>
                </c:pt>
                <c:pt idx="349">
                  <c:v>-1.0042998799999999E-3</c:v>
                </c:pt>
                <c:pt idx="350">
                  <c:v>-1.01438843E-3</c:v>
                </c:pt>
                <c:pt idx="351">
                  <c:v>-1.02447934E-3</c:v>
                </c:pt>
                <c:pt idx="352">
                  <c:v>-1.0345727999999999E-3</c:v>
                </c:pt>
                <c:pt idx="353">
                  <c:v>-1.04466901E-3</c:v>
                </c:pt>
                <c:pt idx="354">
                  <c:v>-1.05476816E-3</c:v>
                </c:pt>
                <c:pt idx="355">
                  <c:v>-1.06487046E-3</c:v>
                </c:pt>
                <c:pt idx="356">
                  <c:v>-1.07497612E-3</c:v>
                </c:pt>
                <c:pt idx="357">
                  <c:v>-1.08508537E-3</c:v>
                </c:pt>
                <c:pt idx="358">
                  <c:v>-1.09519841E-3</c:v>
                </c:pt>
                <c:pt idx="359">
                  <c:v>-1.1053154899999999E-3</c:v>
                </c:pt>
                <c:pt idx="360">
                  <c:v>-1.11543682E-3</c:v>
                </c:pt>
                <c:pt idx="361">
                  <c:v>-1.1255626399999999E-3</c:v>
                </c:pt>
                <c:pt idx="362">
                  <c:v>-1.1356932099999999E-3</c:v>
                </c:pt>
                <c:pt idx="363">
                  <c:v>-1.14582877E-3</c:v>
                </c:pt>
                <c:pt idx="364">
                  <c:v>-1.1559695700000001E-3</c:v>
                </c:pt>
                <c:pt idx="365">
                  <c:v>-1.1661158699999999E-3</c:v>
                </c:pt>
                <c:pt idx="366">
                  <c:v>-1.1762679400000001E-3</c:v>
                </c:pt>
                <c:pt idx="367">
                  <c:v>-1.18642606E-3</c:v>
                </c:pt>
                <c:pt idx="368">
                  <c:v>-1.1965904999999999E-3</c:v>
                </c:pt>
                <c:pt idx="369">
                  <c:v>-1.20676154E-3</c:v>
                </c:pt>
                <c:pt idx="370">
                  <c:v>-1.21693948E-3</c:v>
                </c:pt>
                <c:pt idx="371">
                  <c:v>-1.22712461E-3</c:v>
                </c:pt>
                <c:pt idx="372">
                  <c:v>-1.23731725E-3</c:v>
                </c:pt>
                <c:pt idx="373">
                  <c:v>-1.2475176899999999E-3</c:v>
                </c:pt>
                <c:pt idx="374">
                  <c:v>-1.25772627E-3</c:v>
                </c:pt>
                <c:pt idx="375">
                  <c:v>-1.2679433E-3</c:v>
                </c:pt>
                <c:pt idx="376">
                  <c:v>-1.27816911E-3</c:v>
                </c:pt>
                <c:pt idx="377">
                  <c:v>-1.28840404E-3</c:v>
                </c:pt>
                <c:pt idx="378">
                  <c:v>-1.2986484500000001E-3</c:v>
                </c:pt>
                <c:pt idx="379">
                  <c:v>-1.3089026799999999E-3</c:v>
                </c:pt>
                <c:pt idx="380">
                  <c:v>-1.3191670900000001E-3</c:v>
                </c:pt>
                <c:pt idx="381">
                  <c:v>-1.3294420499999999E-3</c:v>
                </c:pt>
                <c:pt idx="382">
                  <c:v>-1.3397279500000001E-3</c:v>
                </c:pt>
                <c:pt idx="383">
                  <c:v>-1.35002515E-3</c:v>
                </c:pt>
                <c:pt idx="384">
                  <c:v>-1.3603340700000001E-3</c:v>
                </c:pt>
                <c:pt idx="385">
                  <c:v>-1.37065508E-3</c:v>
                </c:pt>
                <c:pt idx="386">
                  <c:v>-1.38098861E-3</c:v>
                </c:pt>
                <c:pt idx="387">
                  <c:v>-1.39133507E-3</c:v>
                </c:pt>
                <c:pt idx="388">
                  <c:v>-1.4016948899999999E-3</c:v>
                </c:pt>
                <c:pt idx="389">
                  <c:v>-1.41206849E-3</c:v>
                </c:pt>
                <c:pt idx="390">
                  <c:v>-1.4224563199999999E-3</c:v>
                </c:pt>
                <c:pt idx="391">
                  <c:v>-1.4328588400000001E-3</c:v>
                </c:pt>
                <c:pt idx="392">
                  <c:v>-1.4432765E-3</c:v>
                </c:pt>
                <c:pt idx="393">
                  <c:v>-1.45370977E-3</c:v>
                </c:pt>
                <c:pt idx="394">
                  <c:v>-1.4641591299999999E-3</c:v>
                </c:pt>
                <c:pt idx="395">
                  <c:v>-1.47462507E-3</c:v>
                </c:pt>
                <c:pt idx="396">
                  <c:v>-1.48510809E-3</c:v>
                </c:pt>
                <c:pt idx="397">
                  <c:v>-1.4956086899999999E-3</c:v>
                </c:pt>
                <c:pt idx="398">
                  <c:v>-1.5061273799999999E-3</c:v>
                </c:pt>
                <c:pt idx="399">
                  <c:v>-1.51666471E-3</c:v>
                </c:pt>
                <c:pt idx="400">
                  <c:v>-1.5272211999999999E-3</c:v>
                </c:pt>
                <c:pt idx="401">
                  <c:v>-1.5377974E-3</c:v>
                </c:pt>
                <c:pt idx="402">
                  <c:v>-1.5483938599999999E-3</c:v>
                </c:pt>
                <c:pt idx="403">
                  <c:v>-1.5590111700000001E-3</c:v>
                </c:pt>
                <c:pt idx="404">
                  <c:v>-1.5696498899999999E-3</c:v>
                </c:pt>
                <c:pt idx="405">
                  <c:v>-1.5803106100000001E-3</c:v>
                </c:pt>
                <c:pt idx="406">
                  <c:v>-1.5909939399999999E-3</c:v>
                </c:pt>
                <c:pt idx="407">
                  <c:v>-1.60170048E-3</c:v>
                </c:pt>
                <c:pt idx="408">
                  <c:v>-1.61243086E-3</c:v>
                </c:pt>
                <c:pt idx="409">
                  <c:v>-1.62318572E-3</c:v>
                </c:pt>
                <c:pt idx="410">
                  <c:v>-1.6339657E-3</c:v>
                </c:pt>
                <c:pt idx="411">
                  <c:v>-1.6447714500000001E-3</c:v>
                </c:pt>
                <c:pt idx="412">
                  <c:v>-1.6556036399999999E-3</c:v>
                </c:pt>
                <c:pt idx="413">
                  <c:v>-1.6664629599999999E-3</c:v>
                </c:pt>
                <c:pt idx="414">
                  <c:v>-1.67735011E-3</c:v>
                </c:pt>
                <c:pt idx="415">
                  <c:v>-1.68826577E-3</c:v>
                </c:pt>
                <c:pt idx="416">
                  <c:v>-1.6992106799999999E-3</c:v>
                </c:pt>
                <c:pt idx="417">
                  <c:v>-1.7101855600000001E-3</c:v>
                </c:pt>
                <c:pt idx="418">
                  <c:v>-1.72119116E-3</c:v>
                </c:pt>
                <c:pt idx="419">
                  <c:v>-1.7322282300000001E-3</c:v>
                </c:pt>
                <c:pt idx="420">
                  <c:v>-1.74329754E-3</c:v>
                </c:pt>
                <c:pt idx="421">
                  <c:v>-1.75439987E-3</c:v>
                </c:pt>
                <c:pt idx="422">
                  <c:v>-1.76553601E-3</c:v>
                </c:pt>
                <c:pt idx="423">
                  <c:v>-1.77670678E-3</c:v>
                </c:pt>
                <c:pt idx="424">
                  <c:v>-1.7879129999999999E-3</c:v>
                </c:pt>
                <c:pt idx="425">
                  <c:v>-1.7991555099999999E-3</c:v>
                </c:pt>
                <c:pt idx="426">
                  <c:v>-1.8104351400000001E-3</c:v>
                </c:pt>
                <c:pt idx="427">
                  <c:v>-1.82175277E-3</c:v>
                </c:pt>
                <c:pt idx="428">
                  <c:v>-1.8331092700000001E-3</c:v>
                </c:pt>
                <c:pt idx="429">
                  <c:v>-1.84450553E-3</c:v>
                </c:pt>
                <c:pt idx="430">
                  <c:v>-1.85594247E-3</c:v>
                </c:pt>
                <c:pt idx="431">
                  <c:v>-1.86742099E-3</c:v>
                </c:pt>
                <c:pt idx="432">
                  <c:v>-1.87894204E-3</c:v>
                </c:pt>
                <c:pt idx="433">
                  <c:v>-1.8905065500000001E-3</c:v>
                </c:pt>
                <c:pt idx="434">
                  <c:v>-1.9021155099999999E-3</c:v>
                </c:pt>
                <c:pt idx="435">
                  <c:v>-1.91376988E-3</c:v>
                </c:pt>
                <c:pt idx="436">
                  <c:v>-1.9254706500000001E-3</c:v>
                </c:pt>
                <c:pt idx="437">
                  <c:v>-1.93721884E-3</c:v>
                </c:pt>
                <c:pt idx="438">
                  <c:v>-1.94901547E-3</c:v>
                </c:pt>
                <c:pt idx="439">
                  <c:v>-1.9608615799999998E-3</c:v>
                </c:pt>
                <c:pt idx="440">
                  <c:v>-1.9727582199999998E-3</c:v>
                </c:pt>
                <c:pt idx="441">
                  <c:v>-1.98470646E-3</c:v>
                </c:pt>
                <c:pt idx="442">
                  <c:v>-1.9967073800000001E-3</c:v>
                </c:pt>
                <c:pt idx="443">
                  <c:v>-2.0087620899999999E-3</c:v>
                </c:pt>
                <c:pt idx="444">
                  <c:v>-2.0208716899999999E-3</c:v>
                </c:pt>
                <c:pt idx="445">
                  <c:v>-2.0330373300000001E-3</c:v>
                </c:pt>
                <c:pt idx="446">
                  <c:v>-2.04526014E-3</c:v>
                </c:pt>
                <c:pt idx="447">
                  <c:v>-2.0575412900000001E-3</c:v>
                </c:pt>
                <c:pt idx="448">
                  <c:v>-2.06988196E-3</c:v>
                </c:pt>
                <c:pt idx="449">
                  <c:v>-2.0822833299999999E-3</c:v>
                </c:pt>
                <c:pt idx="450">
                  <c:v>-2.0947466199999999E-3</c:v>
                </c:pt>
                <c:pt idx="451">
                  <c:v>-2.10727305E-3</c:v>
                </c:pt>
                <c:pt idx="452">
                  <c:v>-2.11986387E-3</c:v>
                </c:pt>
                <c:pt idx="453">
                  <c:v>-2.1325203200000002E-3</c:v>
                </c:pt>
                <c:pt idx="454">
                  <c:v>-2.1452436800000001E-3</c:v>
                </c:pt>
                <c:pt idx="455">
                  <c:v>-2.1580352399999999E-3</c:v>
                </c:pt>
                <c:pt idx="456">
                  <c:v>-2.17089629E-3</c:v>
                </c:pt>
                <c:pt idx="457">
                  <c:v>-2.1838281699999998E-3</c:v>
                </c:pt>
                <c:pt idx="458">
                  <c:v>-2.1968321899999998E-3</c:v>
                </c:pt>
                <c:pt idx="459">
                  <c:v>-2.2099097100000001E-3</c:v>
                </c:pt>
                <c:pt idx="460">
                  <c:v>-2.2230621000000001E-3</c:v>
                </c:pt>
                <c:pt idx="461">
                  <c:v>-2.2362907299999998E-3</c:v>
                </c:pt>
                <c:pt idx="462">
                  <c:v>-2.2495970099999998E-3</c:v>
                </c:pt>
                <c:pt idx="463">
                  <c:v>-2.2629823300000002E-3</c:v>
                </c:pt>
                <c:pt idx="464">
                  <c:v>-2.2764481199999999E-3</c:v>
                </c:pt>
                <c:pt idx="465">
                  <c:v>-2.2899958400000001E-3</c:v>
                </c:pt>
                <c:pt idx="466">
                  <c:v>-2.3036269199999998E-3</c:v>
                </c:pt>
                <c:pt idx="467">
                  <c:v>-2.3173428500000001E-3</c:v>
                </c:pt>
                <c:pt idx="468">
                  <c:v>-2.3311451000000002E-3</c:v>
                </c:pt>
                <c:pt idx="469">
                  <c:v>-2.3450351799999998E-3</c:v>
                </c:pt>
                <c:pt idx="470">
                  <c:v>-2.3590146000000002E-3</c:v>
                </c:pt>
                <c:pt idx="471">
                  <c:v>-2.37308489E-3</c:v>
                </c:pt>
                <c:pt idx="472">
                  <c:v>-2.3872475900000001E-3</c:v>
                </c:pt>
                <c:pt idx="473">
                  <c:v>-2.4015042699999998E-3</c:v>
                </c:pt>
                <c:pt idx="474">
                  <c:v>-2.4158564799999999E-3</c:v>
                </c:pt>
                <c:pt idx="475">
                  <c:v>-2.43030582E-3</c:v>
                </c:pt>
                <c:pt idx="476">
                  <c:v>-2.4448538799999998E-3</c:v>
                </c:pt>
                <c:pt idx="477">
                  <c:v>-2.4595022899999998E-3</c:v>
                </c:pt>
                <c:pt idx="478">
                  <c:v>-2.4742526600000001E-3</c:v>
                </c:pt>
                <c:pt idx="479">
                  <c:v>-2.4891066300000001E-3</c:v>
                </c:pt>
                <c:pt idx="480">
                  <c:v>-2.5040658599999998E-3</c:v>
                </c:pt>
                <c:pt idx="481">
                  <c:v>-2.5191320199999998E-3</c:v>
                </c:pt>
                <c:pt idx="482">
                  <c:v>-2.53430678E-3</c:v>
                </c:pt>
                <c:pt idx="483">
                  <c:v>-2.54959185E-3</c:v>
                </c:pt>
                <c:pt idx="484">
                  <c:v>-2.56498893E-3</c:v>
                </c:pt>
                <c:pt idx="485">
                  <c:v>-2.5804997300000001E-3</c:v>
                </c:pt>
                <c:pt idx="486">
                  <c:v>-2.5961260100000002E-3</c:v>
                </c:pt>
                <c:pt idx="487">
                  <c:v>-2.6118694999999999E-3</c:v>
                </c:pt>
                <c:pt idx="488">
                  <c:v>-2.6277319699999999E-3</c:v>
                </c:pt>
                <c:pt idx="489">
                  <c:v>-2.6437151900000001E-3</c:v>
                </c:pt>
                <c:pt idx="490">
                  <c:v>-2.6598209599999999E-3</c:v>
                </c:pt>
                <c:pt idx="491">
                  <c:v>-2.6760510800000002E-3</c:v>
                </c:pt>
                <c:pt idx="492">
                  <c:v>-2.6924073700000002E-3</c:v>
                </c:pt>
                <c:pt idx="493">
                  <c:v>-2.7088916700000001E-3</c:v>
                </c:pt>
                <c:pt idx="494">
                  <c:v>-2.7255058400000001E-3</c:v>
                </c:pt>
                <c:pt idx="495">
                  <c:v>-2.7422517299999999E-3</c:v>
                </c:pt>
                <c:pt idx="496">
                  <c:v>-2.7591312400000001E-3</c:v>
                </c:pt>
                <c:pt idx="497">
                  <c:v>-2.77614626E-3</c:v>
                </c:pt>
                <c:pt idx="498">
                  <c:v>-2.7932987300000002E-3</c:v>
                </c:pt>
                <c:pt idx="499">
                  <c:v>-2.8105905699999999E-3</c:v>
                </c:pt>
                <c:pt idx="500">
                  <c:v>-2.8280237599999998E-3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FieldError_1302!$D$1</c:f>
              <c:strCache>
                <c:ptCount val="1"/>
                <c:pt idx="0">
                  <c:v>By run 5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FieldError_1302!$D$2:$D$502</c:f>
              <c:numCache>
                <c:formatCode>General</c:formatCode>
                <c:ptCount val="501"/>
                <c:pt idx="0">
                  <c:v>-2.0513115200000002E-3</c:v>
                </c:pt>
                <c:pt idx="1">
                  <c:v>-2.0560319799999998E-3</c:v>
                </c:pt>
                <c:pt idx="2">
                  <c:v>-2.06057962E-3</c:v>
                </c:pt>
                <c:pt idx="3">
                  <c:v>-2.0649544900000001E-3</c:v>
                </c:pt>
                <c:pt idx="4">
                  <c:v>-2.0691566899999998E-3</c:v>
                </c:pt>
                <c:pt idx="5">
                  <c:v>-2.0731863700000001E-3</c:v>
                </c:pt>
                <c:pt idx="6">
                  <c:v>-2.0770437E-3</c:v>
                </c:pt>
                <c:pt idx="7">
                  <c:v>-2.0807289199999998E-3</c:v>
                </c:pt>
                <c:pt idx="8">
                  <c:v>-2.0842422900000002E-3</c:v>
                </c:pt>
                <c:pt idx="9">
                  <c:v>-2.08758411E-3</c:v>
                </c:pt>
                <c:pt idx="10">
                  <c:v>-2.09075471E-3</c:v>
                </c:pt>
                <c:pt idx="11">
                  <c:v>-2.0937544500000001E-3</c:v>
                </c:pt>
                <c:pt idx="12">
                  <c:v>-2.09658374E-3</c:v>
                </c:pt>
                <c:pt idx="13">
                  <c:v>-2.0992430000000002E-3</c:v>
                </c:pt>
                <c:pt idx="14">
                  <c:v>-2.1017326900000001E-3</c:v>
                </c:pt>
                <c:pt idx="15">
                  <c:v>-2.10405329E-3</c:v>
                </c:pt>
                <c:pt idx="16">
                  <c:v>-2.1062053099999999E-3</c:v>
                </c:pt>
                <c:pt idx="17">
                  <c:v>-2.1081892800000001E-3</c:v>
                </c:pt>
                <c:pt idx="18">
                  <c:v>-2.1100057699999998E-3</c:v>
                </c:pt>
                <c:pt idx="19">
                  <c:v>-2.11165534E-3</c:v>
                </c:pt>
                <c:pt idx="20">
                  <c:v>-2.1131386099999998E-3</c:v>
                </c:pt>
                <c:pt idx="21">
                  <c:v>-2.1144561899999999E-3</c:v>
                </c:pt>
                <c:pt idx="22">
                  <c:v>-2.1156087199999999E-3</c:v>
                </c:pt>
                <c:pt idx="23">
                  <c:v>-2.1165968700000001E-3</c:v>
                </c:pt>
                <c:pt idx="24">
                  <c:v>-2.11742131E-3</c:v>
                </c:pt>
                <c:pt idx="25">
                  <c:v>-2.1180827399999999E-3</c:v>
                </c:pt>
                <c:pt idx="26">
                  <c:v>-2.1185818600000001E-3</c:v>
                </c:pt>
                <c:pt idx="27">
                  <c:v>-2.1189194000000001E-3</c:v>
                </c:pt>
                <c:pt idx="28">
                  <c:v>-2.11909611E-3</c:v>
                </c:pt>
                <c:pt idx="29">
                  <c:v>-2.1191127399999999E-3</c:v>
                </c:pt>
                <c:pt idx="30">
                  <c:v>-2.1189700600000002E-3</c:v>
                </c:pt>
                <c:pt idx="31">
                  <c:v>-2.1186688499999998E-3</c:v>
                </c:pt>
                <c:pt idx="32">
                  <c:v>-2.1182099100000001E-3</c:v>
                </c:pt>
                <c:pt idx="33">
                  <c:v>-2.1175940399999998E-3</c:v>
                </c:pt>
                <c:pt idx="34">
                  <c:v>-2.1168220600000002E-3</c:v>
                </c:pt>
                <c:pt idx="35">
                  <c:v>-2.1158948099999999E-3</c:v>
                </c:pt>
                <c:pt idx="36">
                  <c:v>-2.1148131100000001E-3</c:v>
                </c:pt>
                <c:pt idx="37">
                  <c:v>-2.1135778299999999E-3</c:v>
                </c:pt>
                <c:pt idx="38">
                  <c:v>-2.1121898099999998E-3</c:v>
                </c:pt>
                <c:pt idx="39">
                  <c:v>-2.1106499400000002E-3</c:v>
                </c:pt>
                <c:pt idx="40">
                  <c:v>-2.1089590800000002E-3</c:v>
                </c:pt>
                <c:pt idx="41">
                  <c:v>-2.1071181199999998E-3</c:v>
                </c:pt>
                <c:pt idx="42">
                  <c:v>-2.1051279600000001E-3</c:v>
                </c:pt>
                <c:pt idx="43">
                  <c:v>-2.1029895000000002E-3</c:v>
                </c:pt>
                <c:pt idx="44">
                  <c:v>-2.1007036500000002E-3</c:v>
                </c:pt>
                <c:pt idx="45">
                  <c:v>-2.0982713300000001E-3</c:v>
                </c:pt>
                <c:pt idx="46">
                  <c:v>-2.0956934599999999E-3</c:v>
                </c:pt>
                <c:pt idx="47">
                  <c:v>-2.09297097E-3</c:v>
                </c:pt>
                <c:pt idx="48">
                  <c:v>-2.0901047900000001E-3</c:v>
                </c:pt>
                <c:pt idx="49">
                  <c:v>-2.0870958800000001E-3</c:v>
                </c:pt>
                <c:pt idx="50">
                  <c:v>-2.08394518E-3</c:v>
                </c:pt>
                <c:pt idx="51">
                  <c:v>-2.08065365E-3</c:v>
                </c:pt>
                <c:pt idx="52">
                  <c:v>-2.07722224E-3</c:v>
                </c:pt>
                <c:pt idx="53">
                  <c:v>-2.0736519199999999E-3</c:v>
                </c:pt>
                <c:pt idx="54">
                  <c:v>-2.0699436699999998E-3</c:v>
                </c:pt>
                <c:pt idx="55">
                  <c:v>-2.0660984500000001E-3</c:v>
                </c:pt>
                <c:pt idx="56">
                  <c:v>-2.0621172499999999E-3</c:v>
                </c:pt>
                <c:pt idx="57">
                  <c:v>-2.0580010500000001E-3</c:v>
                </c:pt>
                <c:pt idx="58">
                  <c:v>-2.0537508500000001E-3</c:v>
                </c:pt>
                <c:pt idx="59">
                  <c:v>-2.04936762E-3</c:v>
                </c:pt>
                <c:pt idx="60">
                  <c:v>-2.04485238E-3</c:v>
                </c:pt>
                <c:pt idx="61">
                  <c:v>-2.0402061200000001E-3</c:v>
                </c:pt>
                <c:pt idx="62">
                  <c:v>-2.0354298500000001E-3</c:v>
                </c:pt>
                <c:pt idx="63">
                  <c:v>-2.03052457E-3</c:v>
                </c:pt>
                <c:pt idx="64">
                  <c:v>-2.0254912900000001E-3</c:v>
                </c:pt>
                <c:pt idx="65">
                  <c:v>-2.0203310400000001E-3</c:v>
                </c:pt>
                <c:pt idx="66">
                  <c:v>-2.0150448199999999E-3</c:v>
                </c:pt>
                <c:pt idx="67">
                  <c:v>-2.0096336499999998E-3</c:v>
                </c:pt>
                <c:pt idx="68">
                  <c:v>-2.0040985700000001E-3</c:v>
                </c:pt>
                <c:pt idx="69">
                  <c:v>-1.99844059E-3</c:v>
                </c:pt>
                <c:pt idx="70">
                  <c:v>-1.9926607499999999E-3</c:v>
                </c:pt>
                <c:pt idx="71">
                  <c:v>-1.9867600699999999E-3</c:v>
                </c:pt>
                <c:pt idx="72">
                  <c:v>-1.9807395999999998E-3</c:v>
                </c:pt>
                <c:pt idx="73">
                  <c:v>-1.9746003599999998E-3</c:v>
                </c:pt>
                <c:pt idx="74">
                  <c:v>-1.9683433900000002E-3</c:v>
                </c:pt>
                <c:pt idx="75">
                  <c:v>-1.9619697300000002E-3</c:v>
                </c:pt>
                <c:pt idx="76">
                  <c:v>-1.9554804199999999E-3</c:v>
                </c:pt>
                <c:pt idx="77">
                  <c:v>-1.9488765200000001E-3</c:v>
                </c:pt>
                <c:pt idx="78">
                  <c:v>-1.9421590599999999E-3</c:v>
                </c:pt>
                <c:pt idx="79">
                  <c:v>-1.93532909E-3</c:v>
                </c:pt>
                <c:pt idx="80">
                  <c:v>-1.9283876499999999E-3</c:v>
                </c:pt>
                <c:pt idx="81">
                  <c:v>-1.9213358099999999E-3</c:v>
                </c:pt>
                <c:pt idx="82">
                  <c:v>-1.91417461E-3</c:v>
                </c:pt>
                <c:pt idx="83">
                  <c:v>-1.9069051E-3</c:v>
                </c:pt>
                <c:pt idx="84">
                  <c:v>-1.8995283500000001E-3</c:v>
                </c:pt>
                <c:pt idx="85">
                  <c:v>-1.8920453899999999E-3</c:v>
                </c:pt>
                <c:pt idx="86">
                  <c:v>-1.8844573000000001E-3</c:v>
                </c:pt>
                <c:pt idx="87">
                  <c:v>-1.87676513E-3</c:v>
                </c:pt>
                <c:pt idx="88">
                  <c:v>-1.86896993E-3</c:v>
                </c:pt>
                <c:pt idx="89">
                  <c:v>-1.86107277E-3</c:v>
                </c:pt>
                <c:pt idx="90">
                  <c:v>-1.8530747099999999E-3</c:v>
                </c:pt>
                <c:pt idx="91">
                  <c:v>-1.8449768099999999E-3</c:v>
                </c:pt>
                <c:pt idx="92">
                  <c:v>-1.83678013E-3</c:v>
                </c:pt>
                <c:pt idx="93">
                  <c:v>-1.82848573E-3</c:v>
                </c:pt>
                <c:pt idx="94">
                  <c:v>-1.8200946800000001E-3</c:v>
                </c:pt>
                <c:pt idx="95">
                  <c:v>-1.81160804E-3</c:v>
                </c:pt>
                <c:pt idx="96">
                  <c:v>-1.8030268700000001E-3</c:v>
                </c:pt>
                <c:pt idx="97">
                  <c:v>-1.79435225E-3</c:v>
                </c:pt>
                <c:pt idx="98">
                  <c:v>-1.7855852300000001E-3</c:v>
                </c:pt>
                <c:pt idx="99">
                  <c:v>-1.7767268799999999E-3</c:v>
                </c:pt>
                <c:pt idx="100">
                  <c:v>-1.7677782600000001E-3</c:v>
                </c:pt>
                <c:pt idx="101">
                  <c:v>-1.7587404499999999E-3</c:v>
                </c:pt>
                <c:pt idx="102">
                  <c:v>-1.7496145099999999E-3</c:v>
                </c:pt>
                <c:pt idx="103">
                  <c:v>-1.7404015000000001E-3</c:v>
                </c:pt>
                <c:pt idx="104">
                  <c:v>-1.73110249E-3</c:v>
                </c:pt>
                <c:pt idx="105">
                  <c:v>-1.7217185399999999E-3</c:v>
                </c:pt>
                <c:pt idx="106">
                  <c:v>-1.7122507299999999E-3</c:v>
                </c:pt>
                <c:pt idx="107">
                  <c:v>-1.7027001200000001E-3</c:v>
                </c:pt>
                <c:pt idx="108">
                  <c:v>-1.6930677800000001E-3</c:v>
                </c:pt>
                <c:pt idx="109">
                  <c:v>-1.68335476E-3</c:v>
                </c:pt>
                <c:pt idx="110">
                  <c:v>-1.67356215E-3</c:v>
                </c:pt>
                <c:pt idx="111">
                  <c:v>-1.66369099E-3</c:v>
                </c:pt>
                <c:pt idx="112">
                  <c:v>-1.65374237E-3</c:v>
                </c:pt>
                <c:pt idx="113">
                  <c:v>-1.64371733E-3</c:v>
                </c:pt>
                <c:pt idx="114">
                  <c:v>-1.6336169599999999E-3</c:v>
                </c:pt>
                <c:pt idx="115">
                  <c:v>-1.6234423E-3</c:v>
                </c:pt>
                <c:pt idx="116">
                  <c:v>-1.6131944400000001E-3</c:v>
                </c:pt>
                <c:pt idx="117">
                  <c:v>-1.6028744200000001E-3</c:v>
                </c:pt>
                <c:pt idx="118">
                  <c:v>-1.5924833100000001E-3</c:v>
                </c:pt>
                <c:pt idx="119">
                  <c:v>-1.58202217E-3</c:v>
                </c:pt>
                <c:pt idx="120">
                  <c:v>-1.57149208E-3</c:v>
                </c:pt>
                <c:pt idx="121">
                  <c:v>-1.5608940800000001E-3</c:v>
                </c:pt>
                <c:pt idx="122">
                  <c:v>-1.5502292299999999E-3</c:v>
                </c:pt>
                <c:pt idx="123">
                  <c:v>-1.53949861E-3</c:v>
                </c:pt>
                <c:pt idx="124">
                  <c:v>-1.52870326E-3</c:v>
                </c:pt>
                <c:pt idx="125">
                  <c:v>-1.51784425E-3</c:v>
                </c:pt>
                <c:pt idx="126">
                  <c:v>-1.50692263E-3</c:v>
                </c:pt>
                <c:pt idx="127">
                  <c:v>-1.4959394600000001E-3</c:v>
                </c:pt>
                <c:pt idx="128">
                  <c:v>-1.4848958E-3</c:v>
                </c:pt>
                <c:pt idx="129">
                  <c:v>-1.4737927E-3</c:v>
                </c:pt>
                <c:pt idx="130">
                  <c:v>-1.4626312100000001E-3</c:v>
                </c:pt>
                <c:pt idx="131">
                  <c:v>-1.4514123999999999E-3</c:v>
                </c:pt>
                <c:pt idx="132">
                  <c:v>-1.44013732E-3</c:v>
                </c:pt>
                <c:pt idx="133">
                  <c:v>-1.428807E-3</c:v>
                </c:pt>
                <c:pt idx="134">
                  <c:v>-1.4174225200000001E-3</c:v>
                </c:pt>
                <c:pt idx="135">
                  <c:v>-1.4059849099999999E-3</c:v>
                </c:pt>
                <c:pt idx="136">
                  <c:v>-1.3944952300000001E-3</c:v>
                </c:pt>
                <c:pt idx="137">
                  <c:v>-1.3829545199999999E-3</c:v>
                </c:pt>
                <c:pt idx="138">
                  <c:v>-1.3713638399999999E-3</c:v>
                </c:pt>
                <c:pt idx="139">
                  <c:v>-1.3597242200000001E-3</c:v>
                </c:pt>
                <c:pt idx="140">
                  <c:v>-1.3480367099999999E-3</c:v>
                </c:pt>
                <c:pt idx="141">
                  <c:v>-1.33630236E-3</c:v>
                </c:pt>
                <c:pt idx="142">
                  <c:v>-1.3245222200000001E-3</c:v>
                </c:pt>
                <c:pt idx="143">
                  <c:v>-1.3126973100000001E-3</c:v>
                </c:pt>
                <c:pt idx="144">
                  <c:v>-1.30082869E-3</c:v>
                </c:pt>
                <c:pt idx="145">
                  <c:v>-1.2889173800000001E-3</c:v>
                </c:pt>
                <c:pt idx="146">
                  <c:v>-1.27696444E-3</c:v>
                </c:pt>
                <c:pt idx="147">
                  <c:v>-1.2649708999999999E-3</c:v>
                </c:pt>
                <c:pt idx="148">
                  <c:v>-1.2529377900000001E-3</c:v>
                </c:pt>
                <c:pt idx="149">
                  <c:v>-1.24086615E-3</c:v>
                </c:pt>
                <c:pt idx="150">
                  <c:v>-1.22875701E-3</c:v>
                </c:pt>
                <c:pt idx="151">
                  <c:v>-1.2166114E-3</c:v>
                </c:pt>
                <c:pt idx="152">
                  <c:v>-1.2044303700000001E-3</c:v>
                </c:pt>
                <c:pt idx="153">
                  <c:v>-1.19221493E-3</c:v>
                </c:pt>
                <c:pt idx="154">
                  <c:v>-1.17996611E-3</c:v>
                </c:pt>
                <c:pt idx="155">
                  <c:v>-1.1676849399999999E-3</c:v>
                </c:pt>
                <c:pt idx="156">
                  <c:v>-1.1553724599999999E-3</c:v>
                </c:pt>
                <c:pt idx="157">
                  <c:v>-1.1430296799999999E-3</c:v>
                </c:pt>
                <c:pt idx="158">
                  <c:v>-1.1306576200000001E-3</c:v>
                </c:pt>
                <c:pt idx="159">
                  <c:v>-1.1182573199999999E-3</c:v>
                </c:pt>
                <c:pt idx="160">
                  <c:v>-1.1058297799999999E-3</c:v>
                </c:pt>
                <c:pt idx="161">
                  <c:v>-1.09337603E-3</c:v>
                </c:pt>
                <c:pt idx="162">
                  <c:v>-1.0808971E-3</c:v>
                </c:pt>
                <c:pt idx="163">
                  <c:v>-1.0683939799999999E-3</c:v>
                </c:pt>
                <c:pt idx="164">
                  <c:v>-1.05586771E-3</c:v>
                </c:pt>
                <c:pt idx="165">
                  <c:v>-1.0433192999999999E-3</c:v>
                </c:pt>
                <c:pt idx="166">
                  <c:v>-1.0307497499999999E-3</c:v>
                </c:pt>
                <c:pt idx="167">
                  <c:v>-1.0181600800000001E-3</c:v>
                </c:pt>
                <c:pt idx="168">
                  <c:v>-1.0055513E-3</c:v>
                </c:pt>
                <c:pt idx="169">
                  <c:v>-9.9292441899999991E-4</c:v>
                </c:pt>
                <c:pt idx="170">
                  <c:v>-9.80280443E-4</c:v>
                </c:pt>
                <c:pt idx="171">
                  <c:v>-9.6762037999999998E-4</c:v>
                </c:pt>
                <c:pt idx="172">
                  <c:v>-9.5494523199999995E-4</c:v>
                </c:pt>
                <c:pt idx="173">
                  <c:v>-9.4225600400000002E-4</c:v>
                </c:pt>
                <c:pt idx="174">
                  <c:v>-9.2955369599999999E-4</c:v>
                </c:pt>
                <c:pt idx="175">
                  <c:v>-9.1683930999999998E-4</c:v>
                </c:pt>
                <c:pt idx="176">
                  <c:v>-9.0411384499999999E-4</c:v>
                </c:pt>
                <c:pt idx="177">
                  <c:v>-8.9137829699999997E-4</c:v>
                </c:pt>
                <c:pt idx="178">
                  <c:v>-8.7863366300000004E-4</c:v>
                </c:pt>
                <c:pt idx="179">
                  <c:v>-8.6588093800000002E-4</c:v>
                </c:pt>
                <c:pt idx="180">
                  <c:v>-8.5312111499999995E-4</c:v>
                </c:pt>
                <c:pt idx="181">
                  <c:v>-8.40355186E-4</c:v>
                </c:pt>
                <c:pt idx="182">
                  <c:v>-8.2758414000000001E-4</c:v>
                </c:pt>
                <c:pt idx="183">
                  <c:v>-8.1480896700000002E-4</c:v>
                </c:pt>
                <c:pt idx="184">
                  <c:v>-8.02030655E-4</c:v>
                </c:pt>
                <c:pt idx="185">
                  <c:v>-7.8925019000000002E-4</c:v>
                </c:pt>
                <c:pt idx="186">
                  <c:v>-7.7646855600000005E-4</c:v>
                </c:pt>
                <c:pt idx="187">
                  <c:v>-7.6368673699999995E-4</c:v>
                </c:pt>
                <c:pt idx="188">
                  <c:v>-7.5090571300000003E-4</c:v>
                </c:pt>
                <c:pt idx="189">
                  <c:v>-7.3812646699999995E-4</c:v>
                </c:pt>
                <c:pt idx="190">
                  <c:v>-7.2534997600000003E-4</c:v>
                </c:pt>
                <c:pt idx="191">
                  <c:v>-7.1257721900000004E-4</c:v>
                </c:pt>
                <c:pt idx="192">
                  <c:v>-6.9980917099999999E-4</c:v>
                </c:pt>
                <c:pt idx="193">
                  <c:v>-6.87046806E-4</c:v>
                </c:pt>
                <c:pt idx="194">
                  <c:v>-6.7429109999999997E-4</c:v>
                </c:pt>
                <c:pt idx="195">
                  <c:v>-6.6154302200000003E-4</c:v>
                </c:pt>
                <c:pt idx="196">
                  <c:v>-6.4880354299999999E-4</c:v>
                </c:pt>
                <c:pt idx="197">
                  <c:v>-6.3607363299999998E-4</c:v>
                </c:pt>
                <c:pt idx="198">
                  <c:v>-6.2335425899999995E-4</c:v>
                </c:pt>
                <c:pt idx="199">
                  <c:v>-6.1064638700000003E-4</c:v>
                </c:pt>
                <c:pt idx="200">
                  <c:v>-5.9795098299999995E-4</c:v>
                </c:pt>
                <c:pt idx="201">
                  <c:v>-5.8526900799999999E-4</c:v>
                </c:pt>
                <c:pt idx="202">
                  <c:v>-5.7260142599999998E-4</c:v>
                </c:pt>
                <c:pt idx="203">
                  <c:v>-5.5994919699999999E-4</c:v>
                </c:pt>
                <c:pt idx="204">
                  <c:v>-5.4731327899999998E-4</c:v>
                </c:pt>
                <c:pt idx="205">
                  <c:v>-5.3469463200000002E-4</c:v>
                </c:pt>
                <c:pt idx="206">
                  <c:v>-5.2209420999999999E-4</c:v>
                </c:pt>
                <c:pt idx="207">
                  <c:v>-5.0951296999999997E-4</c:v>
                </c:pt>
                <c:pt idx="208">
                  <c:v>-4.9695186500000005E-4</c:v>
                </c:pt>
                <c:pt idx="209">
                  <c:v>-4.84411846E-4</c:v>
                </c:pt>
                <c:pt idx="210">
                  <c:v>-4.7189386599999999E-4</c:v>
                </c:pt>
                <c:pt idx="211">
                  <c:v>-4.59398873E-4</c:v>
                </c:pt>
                <c:pt idx="212">
                  <c:v>-4.46927816E-4</c:v>
                </c:pt>
                <c:pt idx="213">
                  <c:v>-4.34481641E-4</c:v>
                </c:pt>
                <c:pt idx="214">
                  <c:v>-4.2206129500000001E-4</c:v>
                </c:pt>
                <c:pt idx="215">
                  <c:v>-4.0966772E-4</c:v>
                </c:pt>
                <c:pt idx="216">
                  <c:v>-3.97301861E-4</c:v>
                </c:pt>
                <c:pt idx="217">
                  <c:v>-3.8496465799999998E-4</c:v>
                </c:pt>
                <c:pt idx="218">
                  <c:v>-3.7265705099999999E-4</c:v>
                </c:pt>
                <c:pt idx="219">
                  <c:v>-3.6037998000000001E-4</c:v>
                </c:pt>
                <c:pt idx="220">
                  <c:v>-3.4813438299999999E-4</c:v>
                </c:pt>
                <c:pt idx="221">
                  <c:v>-3.3592119400000002E-4</c:v>
                </c:pt>
                <c:pt idx="222">
                  <c:v>-3.2374135000000001E-4</c:v>
                </c:pt>
                <c:pt idx="223">
                  <c:v>-3.1159578299999998E-4</c:v>
                </c:pt>
                <c:pt idx="224">
                  <c:v>-2.9948542700000002E-4</c:v>
                </c:pt>
                <c:pt idx="225">
                  <c:v>-2.8741121200000002E-4</c:v>
                </c:pt>
                <c:pt idx="226">
                  <c:v>-2.7537406899999999E-4</c:v>
                </c:pt>
                <c:pt idx="227">
                  <c:v>-2.6337492500000002E-4</c:v>
                </c:pt>
                <c:pt idx="228">
                  <c:v>-2.5141470799999998E-4</c:v>
                </c:pt>
                <c:pt idx="229">
                  <c:v>-2.3949434500000001E-4</c:v>
                </c:pt>
                <c:pt idx="230">
                  <c:v>-2.2761475900000001E-4</c:v>
                </c:pt>
                <c:pt idx="231">
                  <c:v>-2.1577687499999999E-4</c:v>
                </c:pt>
                <c:pt idx="232">
                  <c:v>-2.0398161500000001E-4</c:v>
                </c:pt>
                <c:pt idx="233">
                  <c:v>-1.9222990100000001E-4</c:v>
                </c:pt>
                <c:pt idx="234">
                  <c:v>-1.8052265099999999E-4</c:v>
                </c:pt>
                <c:pt idx="235">
                  <c:v>-1.6886078499999999E-4</c:v>
                </c:pt>
                <c:pt idx="236">
                  <c:v>-1.5724521999999999E-4</c:v>
                </c:pt>
                <c:pt idx="237">
                  <c:v>-1.45676874E-4</c:v>
                </c:pt>
                <c:pt idx="238">
                  <c:v>-1.3415666000000001E-4</c:v>
                </c:pt>
                <c:pt idx="239">
                  <c:v>-1.2268549299999999E-4</c:v>
                </c:pt>
                <c:pt idx="240">
                  <c:v>-1.11264285E-4</c:v>
                </c:pt>
                <c:pt idx="241" formatCode="0.00E+00">
                  <c:v>-9.9893949399999996E-5</c:v>
                </c:pt>
                <c:pt idx="242" formatCode="0.00E+00">
                  <c:v>-8.8575395399999998E-5</c:v>
                </c:pt>
                <c:pt idx="243" formatCode="0.00E+00">
                  <c:v>-7.7309532699999998E-5</c:v>
                </c:pt>
                <c:pt idx="244" formatCode="0.00E+00">
                  <c:v>-6.6097269499999995E-5</c:v>
                </c:pt>
                <c:pt idx="245" formatCode="0.00E+00">
                  <c:v>-5.4939512900000002E-5</c:v>
                </c:pt>
                <c:pt idx="246" formatCode="0.00E+00">
                  <c:v>-4.3837168899999998E-5</c:v>
                </c:pt>
                <c:pt idx="247" formatCode="0.00E+00">
                  <c:v>-3.2791142499999998E-5</c:v>
                </c:pt>
                <c:pt idx="248" formatCode="0.00E+00">
                  <c:v>-2.1802337200000001E-5</c:v>
                </c:pt>
                <c:pt idx="249" formatCode="0.00E+00">
                  <c:v>-1.0871655899999999E-5</c:v>
                </c:pt>
                <c:pt idx="250" formatCode="0.00E+00">
                  <c:v>-1.05709712E-17</c:v>
                </c:pt>
                <c:pt idx="251" formatCode="0.00E+00">
                  <c:v>1.0811729900000001E-5</c:v>
                </c:pt>
                <c:pt idx="252" formatCode="0.00E+00">
                  <c:v>2.1562634599999998E-5</c:v>
                </c:pt>
                <c:pt idx="253" formatCode="0.00E+00">
                  <c:v>3.2251815500000001E-5</c:v>
                </c:pt>
                <c:pt idx="254" formatCode="0.00E+00">
                  <c:v>4.2878375600000001E-5</c:v>
                </c:pt>
                <c:pt idx="255" formatCode="0.00E+00">
                  <c:v>5.3441418599999998E-5</c:v>
                </c:pt>
                <c:pt idx="256" formatCode="0.00E+00">
                  <c:v>6.3940049400000002E-5</c:v>
                </c:pt>
                <c:pt idx="257" formatCode="0.00E+00">
                  <c:v>7.4373373800000001E-5</c:v>
                </c:pt>
                <c:pt idx="258" formatCode="0.00E+00">
                  <c:v>8.4740498899999999E-5</c:v>
                </c:pt>
                <c:pt idx="259" formatCode="0.00E+00">
                  <c:v>9.5040532600000003E-5</c:v>
                </c:pt>
                <c:pt idx="260">
                  <c:v>1.05272584E-4</c:v>
                </c:pt>
                <c:pt idx="261">
                  <c:v>1.15435763E-4</c:v>
                </c:pt>
                <c:pt idx="262">
                  <c:v>1.2552918099999999E-4</c:v>
                </c:pt>
                <c:pt idx="263">
                  <c:v>1.3555194900000001E-4</c:v>
                </c:pt>
                <c:pt idx="264">
                  <c:v>1.4550318200000001E-4</c:v>
                </c:pt>
                <c:pt idx="265">
                  <c:v>1.55381992E-4</c:v>
                </c:pt>
                <c:pt idx="266">
                  <c:v>1.6518749499999999E-4</c:v>
                </c:pt>
                <c:pt idx="267">
                  <c:v>1.7491880800000001E-4</c:v>
                </c:pt>
                <c:pt idx="268">
                  <c:v>1.8457504600000001E-4</c:v>
                </c:pt>
                <c:pt idx="269">
                  <c:v>1.9415532899999999E-4</c:v>
                </c:pt>
                <c:pt idx="270">
                  <c:v>2.03658775E-4</c:v>
                </c:pt>
                <c:pt idx="271">
                  <c:v>2.1308450399999999E-4</c:v>
                </c:pt>
                <c:pt idx="272">
                  <c:v>2.2243163699999999E-4</c:v>
                </c:pt>
                <c:pt idx="273">
                  <c:v>2.3169929599999999E-4</c:v>
                </c:pt>
                <c:pt idx="274">
                  <c:v>2.40886604E-4</c:v>
                </c:pt>
                <c:pt idx="275">
                  <c:v>2.4999268400000002E-4</c:v>
                </c:pt>
                <c:pt idx="276">
                  <c:v>2.59016662E-4</c:v>
                </c:pt>
                <c:pt idx="277">
                  <c:v>2.6795766299999999E-4</c:v>
                </c:pt>
                <c:pt idx="278">
                  <c:v>2.7681481400000001E-4</c:v>
                </c:pt>
                <c:pt idx="279">
                  <c:v>2.8558724200000002E-4</c:v>
                </c:pt>
                <c:pt idx="280">
                  <c:v>2.9427407599999999E-4</c:v>
                </c:pt>
                <c:pt idx="281">
                  <c:v>3.0287444500000003E-4</c:v>
                </c:pt>
                <c:pt idx="282">
                  <c:v>3.1138748000000003E-4</c:v>
                </c:pt>
                <c:pt idx="283">
                  <c:v>3.1981231299999999E-4</c:v>
                </c:pt>
                <c:pt idx="284">
                  <c:v>3.2814807399999998E-4</c:v>
                </c:pt>
                <c:pt idx="285">
                  <c:v>3.3639389899999997E-4</c:v>
                </c:pt>
                <c:pt idx="286">
                  <c:v>3.4454891999999998E-4</c:v>
                </c:pt>
                <c:pt idx="287">
                  <c:v>3.5261227300000003E-4</c:v>
                </c:pt>
                <c:pt idx="288">
                  <c:v>3.6058309399999999E-4</c:v>
                </c:pt>
                <c:pt idx="289">
                  <c:v>3.6846052000000002E-4</c:v>
                </c:pt>
                <c:pt idx="290">
                  <c:v>3.7624368900000002E-4</c:v>
                </c:pt>
                <c:pt idx="291">
                  <c:v>3.8393173799999999E-4</c:v>
                </c:pt>
                <c:pt idx="292">
                  <c:v>3.9152380899999998E-4</c:v>
                </c:pt>
                <c:pt idx="293">
                  <c:v>3.9901904200000002E-4</c:v>
                </c:pt>
                <c:pt idx="294">
                  <c:v>4.0641657800000001E-4</c:v>
                </c:pt>
                <c:pt idx="295">
                  <c:v>4.1371555899999998E-4</c:v>
                </c:pt>
                <c:pt idx="296">
                  <c:v>4.2091513000000003E-4</c:v>
                </c:pt>
                <c:pt idx="297">
                  <c:v>4.28014434E-4</c:v>
                </c:pt>
                <c:pt idx="298">
                  <c:v>4.35012617E-4</c:v>
                </c:pt>
                <c:pt idx="299">
                  <c:v>4.4190882499999998E-4</c:v>
                </c:pt>
                <c:pt idx="300">
                  <c:v>4.4870220599999998E-4</c:v>
                </c:pt>
                <c:pt idx="301">
                  <c:v>4.5539190599999999E-4</c:v>
                </c:pt>
                <c:pt idx="302">
                  <c:v>4.6197707599999999E-4</c:v>
                </c:pt>
                <c:pt idx="303">
                  <c:v>4.6845686499999997E-4</c:v>
                </c:pt>
                <c:pt idx="304">
                  <c:v>4.7483042500000002E-4</c:v>
                </c:pt>
                <c:pt idx="305">
                  <c:v>4.8109690599999999E-4</c:v>
                </c:pt>
                <c:pt idx="306">
                  <c:v>4.8725546300000002E-4</c:v>
                </c:pt>
                <c:pt idx="307">
                  <c:v>4.9330524799999997E-4</c:v>
                </c:pt>
                <c:pt idx="308">
                  <c:v>4.9924541700000001E-4</c:v>
                </c:pt>
                <c:pt idx="309">
                  <c:v>5.0507512600000005E-4</c:v>
                </c:pt>
                <c:pt idx="310">
                  <c:v>5.1079353099999999E-4</c:v>
                </c:pt>
                <c:pt idx="311">
                  <c:v>5.1639978899999995E-4</c:v>
                </c:pt>
                <c:pt idx="312">
                  <c:v>5.2189306100000003E-4</c:v>
                </c:pt>
                <c:pt idx="313">
                  <c:v>5.27272505E-4</c:v>
                </c:pt>
                <c:pt idx="314">
                  <c:v>5.3253728199999999E-4</c:v>
                </c:pt>
                <c:pt idx="315">
                  <c:v>5.3768655399999996E-4</c:v>
                </c:pt>
                <c:pt idx="316">
                  <c:v>5.4271948300000001E-4</c:v>
                </c:pt>
                <c:pt idx="317">
                  <c:v>5.4763523500000002E-4</c:v>
                </c:pt>
                <c:pt idx="318">
                  <c:v>5.5243297299999996E-4</c:v>
                </c:pt>
                <c:pt idx="319">
                  <c:v>5.5711186300000002E-4</c:v>
                </c:pt>
                <c:pt idx="320">
                  <c:v>5.6167107299999995E-4</c:v>
                </c:pt>
                <c:pt idx="321">
                  <c:v>5.6610977000000004E-4</c:v>
                </c:pt>
                <c:pt idx="322">
                  <c:v>5.7042712300000003E-4</c:v>
                </c:pt>
                <c:pt idx="323">
                  <c:v>5.7462230399999998E-4</c:v>
                </c:pt>
                <c:pt idx="324">
                  <c:v>5.7869448199999996E-4</c:v>
                </c:pt>
                <c:pt idx="325">
                  <c:v>5.8264283100000001E-4</c:v>
                </c:pt>
                <c:pt idx="326">
                  <c:v>5.8646652399999997E-4</c:v>
                </c:pt>
                <c:pt idx="327">
                  <c:v>5.90164736E-4</c:v>
                </c:pt>
                <c:pt idx="328">
                  <c:v>5.9373664300000001E-4</c:v>
                </c:pt>
                <c:pt idx="329">
                  <c:v>5.9718142099999996E-4</c:v>
                </c:pt>
                <c:pt idx="330">
                  <c:v>6.0049824899999996E-4</c:v>
                </c:pt>
                <c:pt idx="331">
                  <c:v>6.0368630599999995E-4</c:v>
                </c:pt>
                <c:pt idx="332">
                  <c:v>6.0674477200000005E-4</c:v>
                </c:pt>
                <c:pt idx="333">
                  <c:v>6.0967282999999995E-4</c:v>
                </c:pt>
                <c:pt idx="334">
                  <c:v>6.1246966299999999E-4</c:v>
                </c:pt>
                <c:pt idx="335">
                  <c:v>6.1513445399999996E-4</c:v>
                </c:pt>
                <c:pt idx="336">
                  <c:v>6.1766638899999997E-4</c:v>
                </c:pt>
                <c:pt idx="337">
                  <c:v>6.2006465600000001E-4</c:v>
                </c:pt>
                <c:pt idx="338">
                  <c:v>6.2232844099999998E-4</c:v>
                </c:pt>
                <c:pt idx="339">
                  <c:v>6.2445693499999996E-4</c:v>
                </c:pt>
                <c:pt idx="340">
                  <c:v>6.2644932800000005E-4</c:v>
                </c:pt>
                <c:pt idx="341">
                  <c:v>6.28304812E-4</c:v>
                </c:pt>
                <c:pt idx="342">
                  <c:v>6.3002258000000001E-4</c:v>
                </c:pt>
                <c:pt idx="343">
                  <c:v>6.3160182800000002E-4</c:v>
                </c:pt>
                <c:pt idx="344">
                  <c:v>6.3304175200000002E-4</c:v>
                </c:pt>
                <c:pt idx="345">
                  <c:v>6.3434154800000005E-4</c:v>
                </c:pt>
                <c:pt idx="346">
                  <c:v>6.3550041699999996E-4</c:v>
                </c:pt>
                <c:pt idx="347">
                  <c:v>6.3651755900000001E-4</c:v>
                </c:pt>
                <c:pt idx="348">
                  <c:v>6.3739217500000003E-4</c:v>
                </c:pt>
                <c:pt idx="349">
                  <c:v>6.3812346899999996E-4</c:v>
                </c:pt>
                <c:pt idx="350">
                  <c:v>6.3871064600000004E-4</c:v>
                </c:pt>
                <c:pt idx="351">
                  <c:v>6.3915291299999997E-4</c:v>
                </c:pt>
                <c:pt idx="352">
                  <c:v>6.3944947799999998E-4</c:v>
                </c:pt>
                <c:pt idx="353">
                  <c:v>6.3959955E-4</c:v>
                </c:pt>
                <c:pt idx="354">
                  <c:v>6.3960234100000001E-4</c:v>
                </c:pt>
                <c:pt idx="355">
                  <c:v>6.3945706400000003E-4</c:v>
                </c:pt>
                <c:pt idx="356">
                  <c:v>6.3916293300000004E-4</c:v>
                </c:pt>
                <c:pt idx="357">
                  <c:v>6.3871916400000004E-4</c:v>
                </c:pt>
                <c:pt idx="358">
                  <c:v>6.38124977E-4</c:v>
                </c:pt>
                <c:pt idx="359">
                  <c:v>6.3737959000000001E-4</c:v>
                </c:pt>
                <c:pt idx="360">
                  <c:v>6.3648222400000004E-4</c:v>
                </c:pt>
                <c:pt idx="361">
                  <c:v>6.3543210400000003E-4</c:v>
                </c:pt>
                <c:pt idx="362">
                  <c:v>6.3422845399999995E-4</c:v>
                </c:pt>
                <c:pt idx="363">
                  <c:v>6.3287050199999995E-4</c:v>
                </c:pt>
                <c:pt idx="364">
                  <c:v>6.3135747599999997E-4</c:v>
                </c:pt>
                <c:pt idx="365">
                  <c:v>6.2968860599999996E-4</c:v>
                </c:pt>
                <c:pt idx="366">
                  <c:v>6.2786312700000002E-4</c:v>
                </c:pt>
                <c:pt idx="367">
                  <c:v>6.2588027099999999E-4</c:v>
                </c:pt>
                <c:pt idx="368">
                  <c:v>6.2373927699999998E-4</c:v>
                </c:pt>
                <c:pt idx="369">
                  <c:v>6.2143938199999999E-4</c:v>
                </c:pt>
                <c:pt idx="370">
                  <c:v>6.1897982800000002E-4</c:v>
                </c:pt>
                <c:pt idx="371">
                  <c:v>6.1635985599999997E-4</c:v>
                </c:pt>
                <c:pt idx="372">
                  <c:v>6.1357871300000001E-4</c:v>
                </c:pt>
                <c:pt idx="373">
                  <c:v>6.1063564600000002E-4</c:v>
                </c:pt>
                <c:pt idx="374">
                  <c:v>6.0752990299999996E-4</c:v>
                </c:pt>
                <c:pt idx="375">
                  <c:v>6.04260736E-4</c:v>
                </c:pt>
                <c:pt idx="376">
                  <c:v>6.0082739999999999E-4</c:v>
                </c:pt>
                <c:pt idx="377">
                  <c:v>5.9722914999999995E-4</c:v>
                </c:pt>
                <c:pt idx="378">
                  <c:v>5.9346524400000005E-4</c:v>
                </c:pt>
                <c:pt idx="379">
                  <c:v>5.8953494399999998E-4</c:v>
                </c:pt>
                <c:pt idx="380">
                  <c:v>5.8543751299999997E-4</c:v>
                </c:pt>
                <c:pt idx="381">
                  <c:v>5.8117221700000003E-4</c:v>
                </c:pt>
                <c:pt idx="382">
                  <c:v>5.7673832400000004E-4</c:v>
                </c:pt>
                <c:pt idx="383">
                  <c:v>5.72135104E-4</c:v>
                </c:pt>
                <c:pt idx="384">
                  <c:v>5.6736183199999999E-4</c:v>
                </c:pt>
                <c:pt idx="385">
                  <c:v>5.6241778199999997E-4</c:v>
                </c:pt>
                <c:pt idx="386">
                  <c:v>5.5730223500000001E-4</c:v>
                </c:pt>
                <c:pt idx="387">
                  <c:v>5.5201447000000005E-4</c:v>
                </c:pt>
                <c:pt idx="388">
                  <c:v>5.4655377300000002E-4</c:v>
                </c:pt>
                <c:pt idx="389">
                  <c:v>5.4091942999999996E-4</c:v>
                </c:pt>
                <c:pt idx="390">
                  <c:v>5.3511073199999999E-4</c:v>
                </c:pt>
                <c:pt idx="391">
                  <c:v>5.2912697000000002E-4</c:v>
                </c:pt>
                <c:pt idx="392">
                  <c:v>5.2296744000000003E-4</c:v>
                </c:pt>
                <c:pt idx="393">
                  <c:v>5.16631442E-4</c:v>
                </c:pt>
                <c:pt idx="394">
                  <c:v>5.1011827600000003E-4</c:v>
                </c:pt>
                <c:pt idx="395">
                  <c:v>5.0342724799999996E-4</c:v>
                </c:pt>
                <c:pt idx="396">
                  <c:v>4.9655766599999995E-4</c:v>
                </c:pt>
                <c:pt idx="397">
                  <c:v>4.8950884000000005E-4</c:v>
                </c:pt>
                <c:pt idx="398">
                  <c:v>4.8228008600000001E-4</c:v>
                </c:pt>
                <c:pt idx="399">
                  <c:v>4.74870721E-4</c:v>
                </c:pt>
                <c:pt idx="400">
                  <c:v>4.67280065E-4</c:v>
                </c:pt>
                <c:pt idx="401">
                  <c:v>4.5950744500000001E-4</c:v>
                </c:pt>
                <c:pt idx="402">
                  <c:v>4.5155218699999999E-4</c:v>
                </c:pt>
                <c:pt idx="403">
                  <c:v>4.4341362399999998E-4</c:v>
                </c:pt>
                <c:pt idx="404">
                  <c:v>4.3509108999999999E-4</c:v>
                </c:pt>
                <c:pt idx="405">
                  <c:v>4.26583926E-4</c:v>
                </c:pt>
                <c:pt idx="406">
                  <c:v>4.17891472E-4</c:v>
                </c:pt>
                <c:pt idx="407">
                  <c:v>4.0901307599999998E-4</c:v>
                </c:pt>
                <c:pt idx="408">
                  <c:v>3.9994808899999998E-4</c:v>
                </c:pt>
                <c:pt idx="409">
                  <c:v>3.90695864E-4</c:v>
                </c:pt>
                <c:pt idx="410">
                  <c:v>3.8125575999999999E-4</c:v>
                </c:pt>
                <c:pt idx="411">
                  <c:v>3.7162714000000001E-4</c:v>
                </c:pt>
                <c:pt idx="412">
                  <c:v>3.6180936999999998E-4</c:v>
                </c:pt>
                <c:pt idx="413">
                  <c:v>3.5180182099999997E-4</c:v>
                </c:pt>
                <c:pt idx="414">
                  <c:v>3.41603869E-4</c:v>
                </c:pt>
                <c:pt idx="415">
                  <c:v>3.3121489299999999E-4</c:v>
                </c:pt>
                <c:pt idx="416">
                  <c:v>3.2063427700000001E-4</c:v>
                </c:pt>
                <c:pt idx="417">
                  <c:v>3.0986141100000002E-4</c:v>
                </c:pt>
                <c:pt idx="418">
                  <c:v>2.9889568799999999E-4</c:v>
                </c:pt>
                <c:pt idx="419">
                  <c:v>2.8773650600000001E-4</c:v>
                </c:pt>
                <c:pt idx="420">
                  <c:v>2.7638326800000001E-4</c:v>
                </c:pt>
                <c:pt idx="421">
                  <c:v>2.6483538299999998E-4</c:v>
                </c:pt>
                <c:pt idx="422">
                  <c:v>2.5309226399999998E-4</c:v>
                </c:pt>
                <c:pt idx="423">
                  <c:v>2.4115333000000001E-4</c:v>
                </c:pt>
                <c:pt idx="424">
                  <c:v>2.2901800300000001E-4</c:v>
                </c:pt>
                <c:pt idx="425">
                  <c:v>2.1668571400000001E-4</c:v>
                </c:pt>
                <c:pt idx="426">
                  <c:v>2.0415589699999999E-4</c:v>
                </c:pt>
                <c:pt idx="427">
                  <c:v>1.91427992E-4</c:v>
                </c:pt>
                <c:pt idx="428">
                  <c:v>1.7850144699999999E-4</c:v>
                </c:pt>
                <c:pt idx="429">
                  <c:v>1.65375711E-4</c:v>
                </c:pt>
                <c:pt idx="430">
                  <c:v>1.5205024500000001E-4</c:v>
                </c:pt>
                <c:pt idx="431">
                  <c:v>1.3852451199999999E-4</c:v>
                </c:pt>
                <c:pt idx="432">
                  <c:v>1.2479798200000001E-4</c:v>
                </c:pt>
                <c:pt idx="433">
                  <c:v>1.1087013399999999E-4</c:v>
                </c:pt>
                <c:pt idx="434" formatCode="0.00E+00">
                  <c:v>9.6740450300000005E-5</c:v>
                </c:pt>
                <c:pt idx="435" formatCode="0.00E+00">
                  <c:v>8.2408421999999995E-5</c:v>
                </c:pt>
                <c:pt idx="436" formatCode="0.00E+00">
                  <c:v>6.7873546800000005E-5</c:v>
                </c:pt>
                <c:pt idx="437" formatCode="0.00E+00">
                  <c:v>5.31353293E-5</c:v>
                </c:pt>
                <c:pt idx="438" formatCode="0.00E+00">
                  <c:v>3.81932818E-5</c:v>
                </c:pt>
                <c:pt idx="439" formatCode="0.00E+00">
                  <c:v>2.3046924E-5</c:v>
                </c:pt>
                <c:pt idx="440" formatCode="0.00E+00">
                  <c:v>7.6957833399999994E-6</c:v>
                </c:pt>
                <c:pt idx="441" formatCode="0.00E+00">
                  <c:v>-7.8606046300000007E-6</c:v>
                </c:pt>
                <c:pt idx="442" formatCode="0.00E+00">
                  <c:v>-2.3622696300000001E-5</c:v>
                </c:pt>
                <c:pt idx="443" formatCode="0.00E+00">
                  <c:v>-3.95909394E-5</c:v>
                </c:pt>
                <c:pt idx="444" formatCode="0.00E+00">
                  <c:v>-5.5765773200000003E-5</c:v>
                </c:pt>
                <c:pt idx="445" formatCode="0.00E+00">
                  <c:v>-7.21476278E-5</c:v>
                </c:pt>
                <c:pt idx="446" formatCode="0.00E+00">
                  <c:v>-8.8736924299999994E-5</c:v>
                </c:pt>
                <c:pt idx="447">
                  <c:v>-1.05534074E-4</c:v>
                </c:pt>
                <c:pt idx="448">
                  <c:v>-1.22539479E-4</c:v>
                </c:pt>
                <c:pt idx="449">
                  <c:v>-1.39753529E-4</c:v>
                </c:pt>
                <c:pt idx="450">
                  <c:v>-1.5717660800000001E-4</c:v>
                </c:pt>
                <c:pt idx="451">
                  <c:v>-1.7480908299999999E-4</c:v>
                </c:pt>
                <c:pt idx="452">
                  <c:v>-1.92651315E-4</c:v>
                </c:pt>
                <c:pt idx="453">
                  <c:v>-2.1070365099999999E-4</c:v>
                </c:pt>
                <c:pt idx="454">
                  <c:v>-2.2896642699999999E-4</c:v>
                </c:pt>
                <c:pt idx="455">
                  <c:v>-2.4743996400000001E-4</c:v>
                </c:pt>
                <c:pt idx="456">
                  <c:v>-2.66124573E-4</c:v>
                </c:pt>
                <c:pt idx="457">
                  <c:v>-2.85020552E-4</c:v>
                </c:pt>
                <c:pt idx="458">
                  <c:v>-3.04128182E-4</c:v>
                </c:pt>
                <c:pt idx="459">
                  <c:v>-3.2344773299999998E-4</c:v>
                </c:pt>
                <c:pt idx="460">
                  <c:v>-3.42979457E-4</c:v>
                </c:pt>
                <c:pt idx="461">
                  <c:v>-3.6272359199999998E-4</c:v>
                </c:pt>
                <c:pt idx="462">
                  <c:v>-3.8268036200000001E-4</c:v>
                </c:pt>
                <c:pt idx="463">
                  <c:v>-4.0284996900000002E-4</c:v>
                </c:pt>
                <c:pt idx="464">
                  <c:v>-4.2323260199999998E-4</c:v>
                </c:pt>
                <c:pt idx="465">
                  <c:v>-4.4382842899999997E-4</c:v>
                </c:pt>
                <c:pt idx="466">
                  <c:v>-4.6463760099999999E-4</c:v>
                </c:pt>
                <c:pt idx="467">
                  <c:v>-4.8566024799999999E-4</c:v>
                </c:pt>
                <c:pt idx="468">
                  <c:v>-5.0689647899999999E-4</c:v>
                </c:pt>
                <c:pt idx="469">
                  <c:v>-5.2834638199999995E-4</c:v>
                </c:pt>
                <c:pt idx="470">
                  <c:v>-5.5001002199999999E-4</c:v>
                </c:pt>
                <c:pt idx="471">
                  <c:v>-5.7188744099999995E-4</c:v>
                </c:pt>
                <c:pt idx="472">
                  <c:v>-5.9397865399999999E-4</c:v>
                </c:pt>
                <c:pt idx="473">
                  <c:v>-6.1628365300000001E-4</c:v>
                </c:pt>
                <c:pt idx="474">
                  <c:v>-6.3880240199999997E-4</c:v>
                </c:pt>
                <c:pt idx="475">
                  <c:v>-6.6153483599999999E-4</c:v>
                </c:pt>
                <c:pt idx="476">
                  <c:v>-6.8448086000000004E-4</c:v>
                </c:pt>
                <c:pt idx="477">
                  <c:v>-7.0764034899999995E-4</c:v>
                </c:pt>
                <c:pt idx="478">
                  <c:v>-7.3101314500000005E-4</c:v>
                </c:pt>
                <c:pt idx="479">
                  <c:v>-7.54599055E-4</c:v>
                </c:pt>
                <c:pt idx="480">
                  <c:v>-7.7839785199999996E-4</c:v>
                </c:pt>
                <c:pt idx="481">
                  <c:v>-8.0240926800000003E-4</c:v>
                </c:pt>
                <c:pt idx="482">
                  <c:v>-8.2663299900000002E-4</c:v>
                </c:pt>
                <c:pt idx="483">
                  <c:v>-8.51068696E-4</c:v>
                </c:pt>
                <c:pt idx="484">
                  <c:v>-8.7571597000000003E-4</c:v>
                </c:pt>
                <c:pt idx="485">
                  <c:v>-9.00574383E-4</c:v>
                </c:pt>
                <c:pt idx="486">
                  <c:v>-9.2564345000000002E-4</c:v>
                </c:pt>
                <c:pt idx="487">
                  <c:v>-9.5092263700000004E-4</c:v>
                </c:pt>
                <c:pt idx="488">
                  <c:v>-9.7641135300000005E-4</c:v>
                </c:pt>
                <c:pt idx="489">
                  <c:v>-1.0021089499999999E-3</c:v>
                </c:pt>
                <c:pt idx="490">
                  <c:v>-1.02801473E-3</c:v>
                </c:pt>
                <c:pt idx="491">
                  <c:v>-1.0541279299999999E-3</c:v>
                </c:pt>
                <c:pt idx="492">
                  <c:v>-1.08044771E-3</c:v>
                </c:pt>
                <c:pt idx="493">
                  <c:v>-1.10697317E-3</c:v>
                </c:pt>
                <c:pt idx="494">
                  <c:v>-1.1337033499999999E-3</c:v>
                </c:pt>
                <c:pt idx="495">
                  <c:v>-1.1606371800000001E-3</c:v>
                </c:pt>
                <c:pt idx="496">
                  <c:v>-1.18777355E-3</c:v>
                </c:pt>
                <c:pt idx="497">
                  <c:v>-1.21511124E-3</c:v>
                </c:pt>
                <c:pt idx="498">
                  <c:v>-1.24264895E-3</c:v>
                </c:pt>
                <c:pt idx="499">
                  <c:v>-1.2703852900000001E-3</c:v>
                </c:pt>
                <c:pt idx="500">
                  <c:v>-1.29831875E-3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FieldError_1302!$F$1</c:f>
              <c:strCache>
                <c:ptCount val="1"/>
                <c:pt idx="0">
                  <c:v>By run 7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FieldError_1302!$F$2:$F$502</c:f>
              <c:numCache>
                <c:formatCode>General</c:formatCode>
                <c:ptCount val="501"/>
                <c:pt idx="0">
                  <c:v>1.8158706000000001E-4</c:v>
                </c:pt>
                <c:pt idx="1">
                  <c:v>1.7866365099999999E-4</c:v>
                </c:pt>
                <c:pt idx="2">
                  <c:v>1.75812513E-4</c:v>
                </c:pt>
                <c:pt idx="3">
                  <c:v>1.73031884E-4</c:v>
                </c:pt>
                <c:pt idx="4">
                  <c:v>1.7032003E-4</c:v>
                </c:pt>
                <c:pt idx="5">
                  <c:v>1.6767524700000001E-4</c:v>
                </c:pt>
                <c:pt idx="6">
                  <c:v>1.6509586100000001E-4</c:v>
                </c:pt>
                <c:pt idx="7">
                  <c:v>1.6258022900000001E-4</c:v>
                </c:pt>
                <c:pt idx="8">
                  <c:v>1.6012673899999999E-4</c:v>
                </c:pt>
                <c:pt idx="9">
                  <c:v>1.5773380900000001E-4</c:v>
                </c:pt>
                <c:pt idx="10">
                  <c:v>1.55399888E-4</c:v>
                </c:pt>
                <c:pt idx="11">
                  <c:v>1.53123458E-4</c:v>
                </c:pt>
                <c:pt idx="12">
                  <c:v>1.5090303100000001E-4</c:v>
                </c:pt>
                <c:pt idx="13">
                  <c:v>1.48737149E-4</c:v>
                </c:pt>
                <c:pt idx="14">
                  <c:v>1.4662438800000001E-4</c:v>
                </c:pt>
                <c:pt idx="15">
                  <c:v>1.44563353E-4</c:v>
                </c:pt>
                <c:pt idx="16">
                  <c:v>1.4255268200000001E-4</c:v>
                </c:pt>
                <c:pt idx="17">
                  <c:v>1.4059104E-4</c:v>
                </c:pt>
                <c:pt idx="18">
                  <c:v>1.3867712700000001E-4</c:v>
                </c:pt>
                <c:pt idx="19">
                  <c:v>1.3680966900000001E-4</c:v>
                </c:pt>
                <c:pt idx="20">
                  <c:v>1.3498742699999999E-4</c:v>
                </c:pt>
                <c:pt idx="21">
                  <c:v>1.3320918600000001E-4</c:v>
                </c:pt>
                <c:pt idx="22">
                  <c:v>1.3147376399999999E-4</c:v>
                </c:pt>
                <c:pt idx="23">
                  <c:v>1.2978000699999999E-4</c:v>
                </c:pt>
                <c:pt idx="24">
                  <c:v>1.2812678999999999E-4</c:v>
                </c:pt>
                <c:pt idx="25">
                  <c:v>1.26513014E-4</c:v>
                </c:pt>
                <c:pt idx="26">
                  <c:v>1.2493760999999999E-4</c:v>
                </c:pt>
                <c:pt idx="27">
                  <c:v>1.23399536E-4</c:v>
                </c:pt>
                <c:pt idx="28">
                  <c:v>1.21897775E-4</c:v>
                </c:pt>
                <c:pt idx="29">
                  <c:v>1.20431338E-4</c:v>
                </c:pt>
                <c:pt idx="30">
                  <c:v>1.18999262E-4</c:v>
                </c:pt>
                <c:pt idx="31">
                  <c:v>1.17600608E-4</c:v>
                </c:pt>
                <c:pt idx="32">
                  <c:v>1.1623446300000001E-4</c:v>
                </c:pt>
                <c:pt idx="33">
                  <c:v>1.14899937E-4</c:v>
                </c:pt>
                <c:pt idx="34">
                  <c:v>1.1359616500000001E-4</c:v>
                </c:pt>
                <c:pt idx="35">
                  <c:v>1.12322306E-4</c:v>
                </c:pt>
                <c:pt idx="36">
                  <c:v>1.1107753899999999E-4</c:v>
                </c:pt>
                <c:pt idx="37">
                  <c:v>1.0986106900000001E-4</c:v>
                </c:pt>
                <c:pt idx="38">
                  <c:v>1.0867212E-4</c:v>
                </c:pt>
                <c:pt idx="39">
                  <c:v>1.0750993900000001E-4</c:v>
                </c:pt>
                <c:pt idx="40">
                  <c:v>1.06373793E-4</c:v>
                </c:pt>
                <c:pt idx="41">
                  <c:v>1.05262969E-4</c:v>
                </c:pt>
                <c:pt idx="42">
                  <c:v>1.04176774E-4</c:v>
                </c:pt>
                <c:pt idx="43">
                  <c:v>1.0311453500000001E-4</c:v>
                </c:pt>
                <c:pt idx="44">
                  <c:v>1.02075597E-4</c:v>
                </c:pt>
                <c:pt idx="45">
                  <c:v>1.0105932300000001E-4</c:v>
                </c:pt>
                <c:pt idx="46">
                  <c:v>1.0006509599999999E-4</c:v>
                </c:pt>
                <c:pt idx="47" formatCode="0.00E+00">
                  <c:v>9.9092313800000002E-5</c:v>
                </c:pt>
                <c:pt idx="48" formatCode="0.00E+00">
                  <c:v>9.8140391699999996E-5</c:v>
                </c:pt>
                <c:pt idx="49" formatCode="0.00E+00">
                  <c:v>9.7208762100000004E-5</c:v>
                </c:pt>
                <c:pt idx="50" formatCode="0.00E+00">
                  <c:v>9.6296872799999999E-5</c:v>
                </c:pt>
                <c:pt idx="51" formatCode="0.00E+00">
                  <c:v>9.5404187400000001E-5</c:v>
                </c:pt>
                <c:pt idx="52" formatCode="0.00E+00">
                  <c:v>9.4530184399999994E-5</c:v>
                </c:pt>
                <c:pt idx="53" formatCode="0.00E+00">
                  <c:v>9.3674356700000006E-5</c:v>
                </c:pt>
                <c:pt idx="54" formatCode="0.00E+00">
                  <c:v>9.2836211900000005E-5</c:v>
                </c:pt>
                <c:pt idx="55" formatCode="0.00E+00">
                  <c:v>9.2015270799999997E-5</c:v>
                </c:pt>
                <c:pt idx="56" formatCode="0.00E+00">
                  <c:v>9.1211068099999996E-5</c:v>
                </c:pt>
                <c:pt idx="57" formatCode="0.00E+00">
                  <c:v>9.04231509E-5</c:v>
                </c:pt>
                <c:pt idx="58" formatCode="0.00E+00">
                  <c:v>8.9651079299999997E-5</c:v>
                </c:pt>
                <c:pt idx="59" formatCode="0.00E+00">
                  <c:v>8.8894425199999999E-5</c:v>
                </c:pt>
                <c:pt idx="60" formatCode="0.00E+00">
                  <c:v>8.8152772700000005E-5</c:v>
                </c:pt>
                <c:pt idx="61" formatCode="0.00E+00">
                  <c:v>8.7425717000000005E-5</c:v>
                </c:pt>
                <c:pt idx="62" formatCode="0.00E+00">
                  <c:v>8.6712864400000002E-5</c:v>
                </c:pt>
                <c:pt idx="63" formatCode="0.00E+00">
                  <c:v>8.6013832100000006E-5</c:v>
                </c:pt>
                <c:pt idx="64" formatCode="0.00E+00">
                  <c:v>8.5328247299999997E-5</c:v>
                </c:pt>
                <c:pt idx="65" formatCode="0.00E+00">
                  <c:v>8.4655747599999995E-5</c:v>
                </c:pt>
                <c:pt idx="66" formatCode="0.00E+00">
                  <c:v>8.3995980100000004E-5</c:v>
                </c:pt>
                <c:pt idx="67" formatCode="0.00E+00">
                  <c:v>8.3348601300000001E-5</c:v>
                </c:pt>
                <c:pt idx="68" formatCode="0.00E+00">
                  <c:v>8.27132768E-5</c:v>
                </c:pt>
                <c:pt idx="69" formatCode="0.00E+00">
                  <c:v>8.2089680999999996E-5</c:v>
                </c:pt>
                <c:pt idx="70" formatCode="0.00E+00">
                  <c:v>8.1477496699999997E-5</c:v>
                </c:pt>
                <c:pt idx="71" formatCode="0.00E+00">
                  <c:v>8.0876414999999998E-5</c:v>
                </c:pt>
                <c:pt idx="72" formatCode="0.00E+00">
                  <c:v>8.0286134800000003E-5</c:v>
                </c:pt>
                <c:pt idx="73" formatCode="0.00E+00">
                  <c:v>7.9706362699999997E-5</c:v>
                </c:pt>
                <c:pt idx="74" formatCode="0.00E+00">
                  <c:v>7.9136812699999998E-5</c:v>
                </c:pt>
                <c:pt idx="75" formatCode="0.00E+00">
                  <c:v>7.8577205999999993E-5</c:v>
                </c:pt>
                <c:pt idx="76" formatCode="0.00E+00">
                  <c:v>7.8027270499999993E-5</c:v>
                </c:pt>
                <c:pt idx="77" formatCode="0.00E+00">
                  <c:v>7.7486740899999998E-5</c:v>
                </c:pt>
                <c:pt idx="78" formatCode="0.00E+00">
                  <c:v>7.6955358300000005E-5</c:v>
                </c:pt>
                <c:pt idx="79" formatCode="0.00E+00">
                  <c:v>7.6432870100000001E-5</c:v>
                </c:pt>
                <c:pt idx="80" formatCode="0.00E+00">
                  <c:v>7.5919029400000002E-5</c:v>
                </c:pt>
                <c:pt idx="81" formatCode="0.00E+00">
                  <c:v>7.54135953E-5</c:v>
                </c:pt>
                <c:pt idx="82" formatCode="0.00E+00">
                  <c:v>7.4916332600000004E-5</c:v>
                </c:pt>
                <c:pt idx="83" formatCode="0.00E+00">
                  <c:v>7.4427010999999994E-5</c:v>
                </c:pt>
                <c:pt idx="84" formatCode="0.00E+00">
                  <c:v>7.3945406000000002E-5</c:v>
                </c:pt>
                <c:pt idx="85" formatCode="0.00E+00">
                  <c:v>7.3471297599999997E-5</c:v>
                </c:pt>
                <c:pt idx="86" formatCode="0.00E+00">
                  <c:v>7.3004470900000005E-5</c:v>
                </c:pt>
                <c:pt idx="87" formatCode="0.00E+00">
                  <c:v>7.2544715500000003E-5</c:v>
                </c:pt>
                <c:pt idx="88" formatCode="0.00E+00">
                  <c:v>7.2091825799999994E-5</c:v>
                </c:pt>
                <c:pt idx="89" formatCode="0.00E+00">
                  <c:v>7.1645600100000002E-5</c:v>
                </c:pt>
                <c:pt idx="90" formatCode="0.00E+00">
                  <c:v>7.1205841299999995E-5</c:v>
                </c:pt>
                <c:pt idx="91" formatCode="0.00E+00">
                  <c:v>7.0772356000000007E-5</c:v>
                </c:pt>
                <c:pt idx="92" formatCode="0.00E+00">
                  <c:v>7.0344954999999995E-5</c:v>
                </c:pt>
                <c:pt idx="93" formatCode="0.00E+00">
                  <c:v>6.9923452499999996E-5</c:v>
                </c:pt>
                <c:pt idx="94" formatCode="0.00E+00">
                  <c:v>6.95076667E-5</c:v>
                </c:pt>
                <c:pt idx="95" formatCode="0.00E+00">
                  <c:v>6.9097418999999999E-5</c:v>
                </c:pt>
                <c:pt idx="96" formatCode="0.00E+00">
                  <c:v>6.8692534500000004E-5</c:v>
                </c:pt>
                <c:pt idx="97" formatCode="0.00E+00">
                  <c:v>6.82928412E-5</c:v>
                </c:pt>
                <c:pt idx="98" formatCode="0.00E+00">
                  <c:v>6.7898170399999998E-5</c:v>
                </c:pt>
                <c:pt idx="99" formatCode="0.00E+00">
                  <c:v>6.7508356599999995E-5</c:v>
                </c:pt>
                <c:pt idx="100" formatCode="0.00E+00">
                  <c:v>6.7123237000000003E-5</c:v>
                </c:pt>
                <c:pt idx="101" formatCode="0.00E+00">
                  <c:v>6.6742651700000001E-5</c:v>
                </c:pt>
                <c:pt idx="102" formatCode="0.00E+00">
                  <c:v>6.6366443499999998E-5</c:v>
                </c:pt>
                <c:pt idx="103" formatCode="0.00E+00">
                  <c:v>6.5994458000000005E-5</c:v>
                </c:pt>
                <c:pt idx="104" formatCode="0.00E+00">
                  <c:v>6.5626543199999993E-5</c:v>
                </c:pt>
                <c:pt idx="105" formatCode="0.00E+00">
                  <c:v>6.5262549600000004E-5</c:v>
                </c:pt>
                <c:pt idx="106" formatCode="0.00E+00">
                  <c:v>6.4902330099999997E-5</c:v>
                </c:pt>
                <c:pt idx="107" formatCode="0.00E+00">
                  <c:v>6.4545739900000006E-5</c:v>
                </c:pt>
                <c:pt idx="108" formatCode="0.00E+00">
                  <c:v>6.4192636399999998E-5</c:v>
                </c:pt>
                <c:pt idx="109" formatCode="0.00E+00">
                  <c:v>6.3842879199999997E-5</c:v>
                </c:pt>
                <c:pt idx="110" formatCode="0.00E+00">
                  <c:v>6.3496329899999994E-5</c:v>
                </c:pt>
                <c:pt idx="111" formatCode="0.00E+00">
                  <c:v>6.3152852200000002E-5</c:v>
                </c:pt>
                <c:pt idx="112" formatCode="0.00E+00">
                  <c:v>6.2812311700000006E-5</c:v>
                </c:pt>
                <c:pt idx="113" formatCode="0.00E+00">
                  <c:v>6.2474576000000001E-5</c:v>
                </c:pt>
                <c:pt idx="114" formatCode="0.00E+00">
                  <c:v>6.2139514399999995E-5</c:v>
                </c:pt>
                <c:pt idx="115" formatCode="0.00E+00">
                  <c:v>6.1806997900000003E-5</c:v>
                </c:pt>
                <c:pt idx="116" formatCode="0.00E+00">
                  <c:v>6.1476899500000003E-5</c:v>
                </c:pt>
                <c:pt idx="117" formatCode="0.00E+00">
                  <c:v>6.1149093600000004E-5</c:v>
                </c:pt>
                <c:pt idx="118" formatCode="0.00E+00">
                  <c:v>6.0823456299999999E-5</c:v>
                </c:pt>
                <c:pt idx="119" formatCode="0.00E+00">
                  <c:v>6.0499865299999999E-5</c:v>
                </c:pt>
                <c:pt idx="120" formatCode="0.00E+00">
                  <c:v>6.0178199699999998E-5</c:v>
                </c:pt>
                <c:pt idx="121" formatCode="0.00E+00">
                  <c:v>5.98583403E-5</c:v>
                </c:pt>
                <c:pt idx="122" formatCode="0.00E+00">
                  <c:v>5.9540168999999998E-5</c:v>
                </c:pt>
                <c:pt idx="123" formatCode="0.00E+00">
                  <c:v>5.9223569400000002E-5</c:v>
                </c:pt>
                <c:pt idx="124" formatCode="0.00E+00">
                  <c:v>5.8908426299999999E-5</c:v>
                </c:pt>
                <c:pt idx="125" formatCode="0.00E+00">
                  <c:v>5.8594625799999998E-5</c:v>
                </c:pt>
                <c:pt idx="126" formatCode="0.00E+00">
                  <c:v>5.8282055399999999E-5</c:v>
                </c:pt>
                <c:pt idx="127" formatCode="0.00E+00">
                  <c:v>5.7970603600000001E-5</c:v>
                </c:pt>
                <c:pt idx="128" formatCode="0.00E+00">
                  <c:v>5.7660160299999999E-5</c:v>
                </c:pt>
                <c:pt idx="129" formatCode="0.00E+00">
                  <c:v>5.7350616500000001E-5</c:v>
                </c:pt>
                <c:pt idx="130" formatCode="0.00E+00">
                  <c:v>5.7041864400000001E-5</c:v>
                </c:pt>
                <c:pt idx="131" formatCode="0.00E+00">
                  <c:v>5.6733797199999997E-5</c:v>
                </c:pt>
                <c:pt idx="132" formatCode="0.00E+00">
                  <c:v>5.6426309400000003E-5</c:v>
                </c:pt>
                <c:pt idx="133" formatCode="0.00E+00">
                  <c:v>5.6119296200000002E-5</c:v>
                </c:pt>
                <c:pt idx="134" formatCode="0.00E+00">
                  <c:v>5.5812654100000001E-5</c:v>
                </c:pt>
                <c:pt idx="135" formatCode="0.00E+00">
                  <c:v>5.5506280499999997E-5</c:v>
                </c:pt>
                <c:pt idx="136" formatCode="0.00E+00">
                  <c:v>5.5200073899999997E-5</c:v>
                </c:pt>
                <c:pt idx="137" formatCode="0.00E+00">
                  <c:v>5.48939336E-5</c:v>
                </c:pt>
                <c:pt idx="138" formatCode="0.00E+00">
                  <c:v>5.45877598E-5</c:v>
                </c:pt>
                <c:pt idx="139" formatCode="0.00E+00">
                  <c:v>5.4281453699999998E-5</c:v>
                </c:pt>
                <c:pt idx="140" formatCode="0.00E+00">
                  <c:v>5.3974917500000002E-5</c:v>
                </c:pt>
                <c:pt idx="141" formatCode="0.00E+00">
                  <c:v>5.3668054000000003E-5</c:v>
                </c:pt>
                <c:pt idx="142" formatCode="0.00E+00">
                  <c:v>5.3360767000000002E-5</c:v>
                </c:pt>
                <c:pt idx="143" formatCode="0.00E+00">
                  <c:v>5.3052961000000002E-5</c:v>
                </c:pt>
                <c:pt idx="144" formatCode="0.00E+00">
                  <c:v>5.2744541599999998E-5</c:v>
                </c:pt>
                <c:pt idx="145" formatCode="0.00E+00">
                  <c:v>5.2435414800000001E-5</c:v>
                </c:pt>
                <c:pt idx="146" formatCode="0.00E+00">
                  <c:v>5.2125487600000002E-5</c:v>
                </c:pt>
                <c:pt idx="147" formatCode="0.00E+00">
                  <c:v>5.1814667700000001E-5</c:v>
                </c:pt>
                <c:pt idx="148" formatCode="0.00E+00">
                  <c:v>5.15028636E-5</c:v>
                </c:pt>
                <c:pt idx="149" formatCode="0.00E+00">
                  <c:v>5.1189984300000001E-5</c:v>
                </c:pt>
                <c:pt idx="150" formatCode="0.00E+00">
                  <c:v>5.0875939600000002E-5</c:v>
                </c:pt>
                <c:pt idx="151" formatCode="0.00E+00">
                  <c:v>5.0560640199999998E-5</c:v>
                </c:pt>
                <c:pt idx="152" formatCode="0.00E+00">
                  <c:v>5.0243997199999997E-5</c:v>
                </c:pt>
                <c:pt idx="153" formatCode="0.00E+00">
                  <c:v>4.9925922400000002E-5</c:v>
                </c:pt>
                <c:pt idx="154" formatCode="0.00E+00">
                  <c:v>4.9606328299999998E-5</c:v>
                </c:pt>
                <c:pt idx="155" formatCode="0.00E+00">
                  <c:v>4.9285128100000002E-5</c:v>
                </c:pt>
                <c:pt idx="156" formatCode="0.00E+00">
                  <c:v>4.8962235399999999E-5</c:v>
                </c:pt>
                <c:pt idx="157" formatCode="0.00E+00">
                  <c:v>4.8637564500000003E-5</c:v>
                </c:pt>
                <c:pt idx="158" formatCode="0.00E+00">
                  <c:v>4.8311030300000002E-5</c:v>
                </c:pt>
                <c:pt idx="159" formatCode="0.00E+00">
                  <c:v>4.7982548199999998E-5</c:v>
                </c:pt>
                <c:pt idx="160" formatCode="0.00E+00">
                  <c:v>4.7652034400000003E-5</c:v>
                </c:pt>
                <c:pt idx="161" formatCode="0.00E+00">
                  <c:v>4.7319405300000001E-5</c:v>
                </c:pt>
                <c:pt idx="162" formatCode="0.00E+00">
                  <c:v>4.6984577999999997E-5</c:v>
                </c:pt>
                <c:pt idx="163" formatCode="0.00E+00">
                  <c:v>4.66474701E-5</c:v>
                </c:pt>
                <c:pt idx="164" formatCode="0.00E+00">
                  <c:v>4.6307999800000001E-5</c:v>
                </c:pt>
                <c:pt idx="165" formatCode="0.00E+00">
                  <c:v>4.5966085499999997E-5</c:v>
                </c:pt>
                <c:pt idx="166" formatCode="0.00E+00">
                  <c:v>4.5621646400000003E-5</c:v>
                </c:pt>
                <c:pt idx="167" formatCode="0.00E+00">
                  <c:v>4.5274602099999999E-5</c:v>
                </c:pt>
                <c:pt idx="168" formatCode="0.00E+00">
                  <c:v>4.4924872500000002E-5</c:v>
                </c:pt>
                <c:pt idx="169" formatCode="0.00E+00">
                  <c:v>4.4572378099999998E-5</c:v>
                </c:pt>
                <c:pt idx="170" formatCode="0.00E+00">
                  <c:v>4.4217039700000002E-5</c:v>
                </c:pt>
                <c:pt idx="171" formatCode="0.00E+00">
                  <c:v>4.3858778599999997E-5</c:v>
                </c:pt>
                <c:pt idx="172" formatCode="0.00E+00">
                  <c:v>4.3497516600000002E-5</c:v>
                </c:pt>
                <c:pt idx="173" formatCode="0.00E+00">
                  <c:v>4.31331758E-5</c:v>
                </c:pt>
                <c:pt idx="174" formatCode="0.00E+00">
                  <c:v>4.2765678599999999E-5</c:v>
                </c:pt>
                <c:pt idx="175" formatCode="0.00E+00">
                  <c:v>4.2394947900000003E-5</c:v>
                </c:pt>
                <c:pt idx="176" formatCode="0.00E+00">
                  <c:v>4.2020907000000002E-5</c:v>
                </c:pt>
                <c:pt idx="177" formatCode="0.00E+00">
                  <c:v>4.1643479299999999E-5</c:v>
                </c:pt>
                <c:pt idx="178" formatCode="0.00E+00">
                  <c:v>4.1262588899999999E-5</c:v>
                </c:pt>
                <c:pt idx="179" formatCode="0.00E+00">
                  <c:v>4.0878160000000002E-5</c:v>
                </c:pt>
                <c:pt idx="180" formatCode="0.00E+00">
                  <c:v>4.0490117199999997E-5</c:v>
                </c:pt>
                <c:pt idx="181" formatCode="0.00E+00">
                  <c:v>4.0098385199999998E-5</c:v>
                </c:pt>
                <c:pt idx="182" formatCode="0.00E+00">
                  <c:v>3.9702889399999999E-5</c:v>
                </c:pt>
                <c:pt idx="183" formatCode="0.00E+00">
                  <c:v>3.9303555100000003E-5</c:v>
                </c:pt>
                <c:pt idx="184" formatCode="0.00E+00">
                  <c:v>3.8900308099999998E-5</c:v>
                </c:pt>
                <c:pt idx="185" formatCode="0.00E+00">
                  <c:v>3.8493074400000001E-5</c:v>
                </c:pt>
                <c:pt idx="186" formatCode="0.00E+00">
                  <c:v>3.8081780100000002E-5</c:v>
                </c:pt>
                <c:pt idx="187" formatCode="0.00E+00">
                  <c:v>3.7666351800000001E-5</c:v>
                </c:pt>
                <c:pt idx="188" formatCode="0.00E+00">
                  <c:v>3.7246716199999997E-5</c:v>
                </c:pt>
                <c:pt idx="189" formatCode="0.00E+00">
                  <c:v>3.6822800199999999E-5</c:v>
                </c:pt>
                <c:pt idx="190" formatCode="0.00E+00">
                  <c:v>3.63945308E-5</c:v>
                </c:pt>
                <c:pt idx="191" formatCode="0.00E+00">
                  <c:v>3.5961835499999999E-5</c:v>
                </c:pt>
                <c:pt idx="192" formatCode="0.00E+00">
                  <c:v>3.5524641599999997E-5</c:v>
                </c:pt>
                <c:pt idx="193" formatCode="0.00E+00">
                  <c:v>3.5082877E-5</c:v>
                </c:pt>
                <c:pt idx="194" formatCode="0.00E+00">
                  <c:v>3.4636469199999998E-5</c:v>
                </c:pt>
                <c:pt idx="195" formatCode="0.00E+00">
                  <c:v>3.4185346399999998E-5</c:v>
                </c:pt>
                <c:pt idx="196" formatCode="0.00E+00">
                  <c:v>3.3729436700000002E-5</c:v>
                </c:pt>
                <c:pt idx="197" formatCode="0.00E+00">
                  <c:v>3.32686681E-5</c:v>
                </c:pt>
                <c:pt idx="198" formatCode="0.00E+00">
                  <c:v>3.2802969099999998E-5</c:v>
                </c:pt>
                <c:pt idx="199" formatCode="0.00E+00">
                  <c:v>3.2332268000000001E-5</c:v>
                </c:pt>
                <c:pt idx="200" formatCode="0.00E+00">
                  <c:v>3.1856493299999998E-5</c:v>
                </c:pt>
                <c:pt idx="201" formatCode="0.00E+00">
                  <c:v>3.1375573699999999E-5</c:v>
                </c:pt>
                <c:pt idx="202" formatCode="0.00E+00">
                  <c:v>3.08894376E-5</c:v>
                </c:pt>
                <c:pt idx="203" formatCode="0.00E+00">
                  <c:v>3.0398013899999999E-5</c:v>
                </c:pt>
                <c:pt idx="204" formatCode="0.00E+00">
                  <c:v>2.9901231199999999E-5</c:v>
                </c:pt>
                <c:pt idx="205" formatCode="0.00E+00">
                  <c:v>2.9399018099999998E-5</c:v>
                </c:pt>
                <c:pt idx="206" formatCode="0.00E+00">
                  <c:v>2.8891303499999999E-5</c:v>
                </c:pt>
                <c:pt idx="207" formatCode="0.00E+00">
                  <c:v>2.8378015999999999E-5</c:v>
                </c:pt>
                <c:pt idx="208" formatCode="0.00E+00">
                  <c:v>2.7859084400000002E-5</c:v>
                </c:pt>
                <c:pt idx="209" formatCode="0.00E+00">
                  <c:v>2.73344373E-5</c:v>
                </c:pt>
                <c:pt idx="210" formatCode="0.00E+00">
                  <c:v>2.6804003299999999E-5</c:v>
                </c:pt>
                <c:pt idx="211" formatCode="0.00E+00">
                  <c:v>2.6267710999999999E-5</c:v>
                </c:pt>
                <c:pt idx="212" formatCode="0.00E+00">
                  <c:v>2.5725488900000001E-5</c:v>
                </c:pt>
                <c:pt idx="213" formatCode="0.00E+00">
                  <c:v>2.5177265299999999E-5</c:v>
                </c:pt>
                <c:pt idx="214" formatCode="0.00E+00">
                  <c:v>2.4622968499999998E-5</c:v>
                </c:pt>
                <c:pt idx="215" formatCode="0.00E+00">
                  <c:v>2.4062526700000001E-5</c:v>
                </c:pt>
                <c:pt idx="216" formatCode="0.00E+00">
                  <c:v>2.3495867999999999E-5</c:v>
                </c:pt>
                <c:pt idx="217" formatCode="0.00E+00">
                  <c:v>2.29229201E-5</c:v>
                </c:pt>
                <c:pt idx="218" formatCode="0.00E+00">
                  <c:v>2.2343611000000001E-5</c:v>
                </c:pt>
                <c:pt idx="219" formatCode="0.00E+00">
                  <c:v>2.1757868E-5</c:v>
                </c:pt>
                <c:pt idx="220" formatCode="0.00E+00">
                  <c:v>2.1165618600000002E-5</c:v>
                </c:pt>
                <c:pt idx="221" formatCode="0.00E+00">
                  <c:v>2.056679E-5</c:v>
                </c:pt>
                <c:pt idx="222" formatCode="0.00E+00">
                  <c:v>1.9961308900000001E-5</c:v>
                </c:pt>
                <c:pt idx="223" formatCode="0.00E+00">
                  <c:v>1.9349102300000001E-5</c:v>
                </c:pt>
                <c:pt idx="224" formatCode="0.00E+00">
                  <c:v>1.8730096400000001E-5</c:v>
                </c:pt>
                <c:pt idx="225" formatCode="0.00E+00">
                  <c:v>1.8104217400000002E-5</c:v>
                </c:pt>
                <c:pt idx="226" formatCode="0.00E+00">
                  <c:v>1.74713913E-5</c:v>
                </c:pt>
                <c:pt idx="227" formatCode="0.00E+00">
                  <c:v>1.6831543699999999E-5</c:v>
                </c:pt>
                <c:pt idx="228" formatCode="0.00E+00">
                  <c:v>1.6184599699999999E-5</c:v>
                </c:pt>
                <c:pt idx="229" formatCode="0.00E+00">
                  <c:v>1.5530484199999999E-5</c:v>
                </c:pt>
                <c:pt idx="230" formatCode="0.00E+00">
                  <c:v>1.4869122E-5</c:v>
                </c:pt>
                <c:pt idx="231" formatCode="0.00E+00">
                  <c:v>1.42004372E-5</c:v>
                </c:pt>
                <c:pt idx="232" formatCode="0.00E+00">
                  <c:v>1.35243535E-5</c:v>
                </c:pt>
                <c:pt idx="233" formatCode="0.00E+00">
                  <c:v>1.2840794500000001E-5</c:v>
                </c:pt>
                <c:pt idx="234" formatCode="0.00E+00">
                  <c:v>1.2149683E-5</c:v>
                </c:pt>
                <c:pt idx="235" formatCode="0.00E+00">
                  <c:v>1.1450941700000001E-5</c:v>
                </c:pt>
                <c:pt idx="236" formatCode="0.00E+00">
                  <c:v>1.07444926E-5</c:v>
                </c:pt>
                <c:pt idx="237" formatCode="0.00E+00">
                  <c:v>1.00302573E-5</c:v>
                </c:pt>
                <c:pt idx="238" formatCode="0.00E+00">
                  <c:v>9.3081569400000002E-6</c:v>
                </c:pt>
                <c:pt idx="239" formatCode="0.00E+00">
                  <c:v>8.5781121300000007E-6</c:v>
                </c:pt>
                <c:pt idx="240" formatCode="0.00E+00">
                  <c:v>7.8400429200000002E-6</c:v>
                </c:pt>
                <c:pt idx="241" formatCode="0.00E+00">
                  <c:v>7.0938688199999999E-6</c:v>
                </c:pt>
                <c:pt idx="242" formatCode="0.00E+00">
                  <c:v>6.3395087499999998E-6</c:v>
                </c:pt>
                <c:pt idx="243" formatCode="0.00E+00">
                  <c:v>5.5768810500000004E-6</c:v>
                </c:pt>
                <c:pt idx="244" formatCode="0.00E+00">
                  <c:v>4.8059034600000003E-6</c:v>
                </c:pt>
                <c:pt idx="245" formatCode="0.00E+00">
                  <c:v>4.0264930500000003E-6</c:v>
                </c:pt>
                <c:pt idx="246" formatCode="0.00E+00">
                  <c:v>3.23856627E-6</c:v>
                </c:pt>
                <c:pt idx="247" formatCode="0.00E+00">
                  <c:v>2.4420388699999998E-6</c:v>
                </c:pt>
                <c:pt idx="248" formatCode="0.00E+00">
                  <c:v>1.6368259199999999E-6</c:v>
                </c:pt>
                <c:pt idx="249" formatCode="0.00E+00">
                  <c:v>8.2284176399999997E-7</c:v>
                </c:pt>
                <c:pt idx="250" formatCode="0.00E+00">
                  <c:v>8.1315162899999997E-19</c:v>
                </c:pt>
                <c:pt idx="251" formatCode="0.00E+00">
                  <c:v>-8.3178652799999996E-7</c:v>
                </c:pt>
                <c:pt idx="252" formatCode="0.00E+00">
                  <c:v>-1.67260576E-6</c:v>
                </c:pt>
                <c:pt idx="253" formatCode="0.00E+00">
                  <c:v>-2.5225464500000001E-6</c:v>
                </c:pt>
                <c:pt idx="254" formatCode="0.00E+00">
                  <c:v>-3.3816981799999999E-6</c:v>
                </c:pt>
                <c:pt idx="255" formatCode="0.00E+00">
                  <c:v>-4.25015137E-6</c:v>
                </c:pt>
                <c:pt idx="256" formatCode="0.00E+00">
                  <c:v>-5.12799734E-6</c:v>
                </c:pt>
                <c:pt idx="257" formatCode="0.00E+00">
                  <c:v>-6.0153282899999997E-6</c:v>
                </c:pt>
                <c:pt idx="258" formatCode="0.00E+00">
                  <c:v>-6.9122373599999996E-6</c:v>
                </c:pt>
                <c:pt idx="259" formatCode="0.00E+00">
                  <c:v>-7.8188186100000008E-6</c:v>
                </c:pt>
                <c:pt idx="260" formatCode="0.00E+00">
                  <c:v>-8.7351671000000003E-6</c:v>
                </c:pt>
                <c:pt idx="261" formatCode="0.00E+00">
                  <c:v>-9.6613788700000002E-6</c:v>
                </c:pt>
                <c:pt idx="262" formatCode="0.00E+00">
                  <c:v>-1.0597550999999999E-5</c:v>
                </c:pt>
                <c:pt idx="263" formatCode="0.00E+00">
                  <c:v>-1.1543781600000001E-5</c:v>
                </c:pt>
                <c:pt idx="264" formatCode="0.00E+00">
                  <c:v>-1.2500169800000001E-5</c:v>
                </c:pt>
                <c:pt idx="265" formatCode="0.00E+00">
                  <c:v>-1.3466816E-5</c:v>
                </c:pt>
                <c:pt idx="266" formatCode="0.00E+00">
                  <c:v>-1.4443821499999999E-5</c:v>
                </c:pt>
                <c:pt idx="267" formatCode="0.00E+00">
                  <c:v>-1.5431288999999999E-5</c:v>
                </c:pt>
                <c:pt idx="268" formatCode="0.00E+00">
                  <c:v>-1.6429321999999999E-5</c:v>
                </c:pt>
                <c:pt idx="269" formatCode="0.00E+00">
                  <c:v>-1.7438025700000001E-5</c:v>
                </c:pt>
                <c:pt idx="270" formatCode="0.00E+00">
                  <c:v>-1.8457506099999999E-5</c:v>
                </c:pt>
                <c:pt idx="271" formatCode="0.00E+00">
                  <c:v>-1.9487870699999999E-5</c:v>
                </c:pt>
                <c:pt idx="272" formatCode="0.00E+00">
                  <c:v>-2.05292282E-5</c:v>
                </c:pt>
                <c:pt idx="273" formatCode="0.00E+00">
                  <c:v>-2.1581688600000001E-5</c:v>
                </c:pt>
                <c:pt idx="274" formatCode="0.00E+00">
                  <c:v>-2.26453634E-5</c:v>
                </c:pt>
                <c:pt idx="275" formatCode="0.00E+00">
                  <c:v>-2.3720365200000002E-5</c:v>
                </c:pt>
                <c:pt idx="276" formatCode="0.00E+00">
                  <c:v>-2.4806808300000001E-5</c:v>
                </c:pt>
                <c:pt idx="277" formatCode="0.00E+00">
                  <c:v>-2.59048083E-5</c:v>
                </c:pt>
                <c:pt idx="278" formatCode="0.00E+00">
                  <c:v>-2.7014482099999999E-5</c:v>
                </c:pt>
                <c:pt idx="279" formatCode="0.00E+00">
                  <c:v>-2.8135948299999999E-5</c:v>
                </c:pt>
                <c:pt idx="280" formatCode="0.00E+00">
                  <c:v>-2.9269327000000002E-5</c:v>
                </c:pt>
                <c:pt idx="281" formatCode="0.00E+00">
                  <c:v>-3.04147399E-5</c:v>
                </c:pt>
                <c:pt idx="282" formatCode="0.00E+00">
                  <c:v>-3.1572310100000002E-5</c:v>
                </c:pt>
                <c:pt idx="283" formatCode="0.00E+00">
                  <c:v>-3.2742162400000002E-5</c:v>
                </c:pt>
                <c:pt idx="284" formatCode="0.00E+00">
                  <c:v>-3.3924423399999999E-5</c:v>
                </c:pt>
                <c:pt idx="285" formatCode="0.00E+00">
                  <c:v>-3.5119221200000001E-5</c:v>
                </c:pt>
                <c:pt idx="286" formatCode="0.00E+00">
                  <c:v>-3.6326685600000001E-5</c:v>
                </c:pt>
                <c:pt idx="287" formatCode="0.00E+00">
                  <c:v>-3.7546948400000002E-5</c:v>
                </c:pt>
                <c:pt idx="288" formatCode="0.00E+00">
                  <c:v>-3.8780142799999999E-5</c:v>
                </c:pt>
                <c:pt idx="289" formatCode="0.00E+00">
                  <c:v>-4.0026404100000003E-5</c:v>
                </c:pt>
                <c:pt idx="290" formatCode="0.00E+00">
                  <c:v>-4.1285869300000001E-5</c:v>
                </c:pt>
                <c:pt idx="291" formatCode="0.00E+00">
                  <c:v>-4.2558677499999998E-5</c:v>
                </c:pt>
                <c:pt idx="292" formatCode="0.00E+00">
                  <c:v>-4.3844969399999999E-5</c:v>
                </c:pt>
                <c:pt idx="293" formatCode="0.00E+00">
                  <c:v>-4.5144888000000003E-5</c:v>
                </c:pt>
                <c:pt idx="294" formatCode="0.00E+00">
                  <c:v>-4.6458577899999998E-5</c:v>
                </c:pt>
                <c:pt idx="295" formatCode="0.00E+00">
                  <c:v>-4.77861861E-5</c:v>
                </c:pt>
                <c:pt idx="296" formatCode="0.00E+00">
                  <c:v>-4.9127861300000003E-5</c:v>
                </c:pt>
                <c:pt idx="297" formatCode="0.00E+00">
                  <c:v>-5.04837548E-5</c:v>
                </c:pt>
                <c:pt idx="298" formatCode="0.00E+00">
                  <c:v>-5.18540194E-5</c:v>
                </c:pt>
                <c:pt idx="299" formatCode="0.00E+00">
                  <c:v>-5.32388106E-5</c:v>
                </c:pt>
                <c:pt idx="300" formatCode="0.00E+00">
                  <c:v>-5.4638285899999998E-5</c:v>
                </c:pt>
                <c:pt idx="301" formatCode="0.00E+00">
                  <c:v>-5.6052605E-5</c:v>
                </c:pt>
                <c:pt idx="302" formatCode="0.00E+00">
                  <c:v>-5.7481930100000003E-5</c:v>
                </c:pt>
                <c:pt idx="303" formatCode="0.00E+00">
                  <c:v>-5.89264254E-5</c:v>
                </c:pt>
                <c:pt idx="304" formatCode="0.00E+00">
                  <c:v>-6.0386257699999998E-5</c:v>
                </c:pt>
                <c:pt idx="305" formatCode="0.00E+00">
                  <c:v>-6.1861596199999996E-5</c:v>
                </c:pt>
                <c:pt idx="306" formatCode="0.00E+00">
                  <c:v>-6.3352612599999996E-5</c:v>
                </c:pt>
                <c:pt idx="307" formatCode="0.00E+00">
                  <c:v>-6.4859480899999994E-5</c:v>
                </c:pt>
                <c:pt idx="308" formatCode="0.00E+00">
                  <c:v>-6.6382377699999995E-5</c:v>
                </c:pt>
                <c:pt idx="309" formatCode="0.00E+00">
                  <c:v>-6.7921482300000002E-5</c:v>
                </c:pt>
                <c:pt idx="310" formatCode="0.00E+00">
                  <c:v>-6.9476976499999998E-5</c:v>
                </c:pt>
                <c:pt idx="311" formatCode="0.00E+00">
                  <c:v>-7.1049044800000004E-5</c:v>
                </c:pt>
                <c:pt idx="312" formatCode="0.00E+00">
                  <c:v>-7.26378744E-5</c:v>
                </c:pt>
                <c:pt idx="313" formatCode="0.00E+00">
                  <c:v>-7.42436553E-5</c:v>
                </c:pt>
                <c:pt idx="314" formatCode="0.00E+00">
                  <c:v>-7.5866580200000005E-5</c:v>
                </c:pt>
                <c:pt idx="315" formatCode="0.00E+00">
                  <c:v>-7.7506844699999996E-5</c:v>
                </c:pt>
                <c:pt idx="316" formatCode="0.00E+00">
                  <c:v>-7.9164647200000003E-5</c:v>
                </c:pt>
                <c:pt idx="317" formatCode="0.00E+00">
                  <c:v>-8.0840189200000006E-5</c:v>
                </c:pt>
                <c:pt idx="318" formatCode="0.00E+00">
                  <c:v>-8.2533675000000004E-5</c:v>
                </c:pt>
                <c:pt idx="319" formatCode="0.00E+00">
                  <c:v>-8.4245312099999996E-5</c:v>
                </c:pt>
                <c:pt idx="320" formatCode="0.00E+00">
                  <c:v>-8.5975310900000002E-5</c:v>
                </c:pt>
                <c:pt idx="321" formatCode="0.00E+00">
                  <c:v>-8.7723885100000006E-5</c:v>
                </c:pt>
                <c:pt idx="322" formatCode="0.00E+00">
                  <c:v>-8.9491251399999994E-5</c:v>
                </c:pt>
                <c:pt idx="323" formatCode="0.00E+00">
                  <c:v>-9.1277629899999999E-5</c:v>
                </c:pt>
                <c:pt idx="324" formatCode="0.00E+00">
                  <c:v>-9.3083243799999994E-5</c:v>
                </c:pt>
                <c:pt idx="325" formatCode="0.00E+00">
                  <c:v>-9.4908319800000006E-5</c:v>
                </c:pt>
                <c:pt idx="326" formatCode="0.00E+00">
                  <c:v>-9.6753087800000004E-5</c:v>
                </c:pt>
                <c:pt idx="327" formatCode="0.00E+00">
                  <c:v>-9.8617781300000006E-5</c:v>
                </c:pt>
                <c:pt idx="328">
                  <c:v>-1.00502637E-4</c:v>
                </c:pt>
                <c:pt idx="329">
                  <c:v>-1.0240789599999999E-4</c:v>
                </c:pt>
                <c:pt idx="330">
                  <c:v>-1.04333801E-4</c:v>
                </c:pt>
                <c:pt idx="331">
                  <c:v>-1.06280602E-4</c:v>
                </c:pt>
                <c:pt idx="332">
                  <c:v>-1.08248548E-4</c:v>
                </c:pt>
                <c:pt idx="333">
                  <c:v>-1.10237895E-4</c:v>
                </c:pt>
                <c:pt idx="334">
                  <c:v>-1.12248902E-4</c:v>
                </c:pt>
                <c:pt idx="335">
                  <c:v>-1.1428183199999999E-4</c:v>
                </c:pt>
                <c:pt idx="336">
                  <c:v>-1.16336952E-4</c:v>
                </c:pt>
                <c:pt idx="337">
                  <c:v>-1.1841453300000001E-4</c:v>
                </c:pt>
                <c:pt idx="338">
                  <c:v>-1.20514849E-4</c:v>
                </c:pt>
                <c:pt idx="339">
                  <c:v>-1.2263818000000001E-4</c:v>
                </c:pt>
                <c:pt idx="340">
                  <c:v>-1.2478480799999999E-4</c:v>
                </c:pt>
                <c:pt idx="341">
                  <c:v>-1.2695502099999999E-4</c:v>
                </c:pt>
                <c:pt idx="342">
                  <c:v>-1.29149111E-4</c:v>
                </c:pt>
                <c:pt idx="343">
                  <c:v>-1.3136737399999999E-4</c:v>
                </c:pt>
                <c:pt idx="344">
                  <c:v>-1.3361011100000001E-4</c:v>
                </c:pt>
                <c:pt idx="345">
                  <c:v>-1.3587762600000001E-4</c:v>
                </c:pt>
                <c:pt idx="346">
                  <c:v>-1.3817022899999999E-4</c:v>
                </c:pt>
                <c:pt idx="347">
                  <c:v>-1.4048823600000001E-4</c:v>
                </c:pt>
                <c:pt idx="348">
                  <c:v>-1.42831964E-4</c:v>
                </c:pt>
                <c:pt idx="349">
                  <c:v>-1.45201737E-4</c:v>
                </c:pt>
                <c:pt idx="350">
                  <c:v>-1.47597886E-4</c:v>
                </c:pt>
                <c:pt idx="351">
                  <c:v>-1.5002074199999999E-4</c:v>
                </c:pt>
                <c:pt idx="352">
                  <c:v>-1.5247064500000001E-4</c:v>
                </c:pt>
                <c:pt idx="353">
                  <c:v>-1.5494793899999999E-4</c:v>
                </c:pt>
                <c:pt idx="354">
                  <c:v>-1.57452972E-4</c:v>
                </c:pt>
                <c:pt idx="355">
                  <c:v>-1.5998609999999999E-4</c:v>
                </c:pt>
                <c:pt idx="356">
                  <c:v>-1.6254768099999999E-4</c:v>
                </c:pt>
                <c:pt idx="357">
                  <c:v>-1.6513808100000001E-4</c:v>
                </c:pt>
                <c:pt idx="358">
                  <c:v>-1.67757669E-4</c:v>
                </c:pt>
                <c:pt idx="359">
                  <c:v>-1.70406823E-4</c:v>
                </c:pt>
                <c:pt idx="360">
                  <c:v>-1.7308592400000001E-4</c:v>
                </c:pt>
                <c:pt idx="361">
                  <c:v>-1.7579535999999999E-4</c:v>
                </c:pt>
                <c:pt idx="362">
                  <c:v>-1.78535524E-4</c:v>
                </c:pt>
                <c:pt idx="363">
                  <c:v>-1.81306814E-4</c:v>
                </c:pt>
                <c:pt idx="364">
                  <c:v>-1.8410963800000001E-4</c:v>
                </c:pt>
                <c:pt idx="365">
                  <c:v>-1.8694440500000001E-4</c:v>
                </c:pt>
                <c:pt idx="366">
                  <c:v>-1.89811534E-4</c:v>
                </c:pt>
                <c:pt idx="367">
                  <c:v>-1.92711449E-4</c:v>
                </c:pt>
                <c:pt idx="368">
                  <c:v>-1.9564458000000001E-4</c:v>
                </c:pt>
                <c:pt idx="369">
                  <c:v>-1.98611364E-4</c:v>
                </c:pt>
                <c:pt idx="370">
                  <c:v>-2.0161224499999999E-4</c:v>
                </c:pt>
                <c:pt idx="371">
                  <c:v>-2.0464767199999999E-4</c:v>
                </c:pt>
                <c:pt idx="372">
                  <c:v>-2.0771810299999999E-4</c:v>
                </c:pt>
                <c:pt idx="373">
                  <c:v>-2.10824001E-4</c:v>
                </c:pt>
                <c:pt idx="374">
                  <c:v>-2.1396583700000001E-4</c:v>
                </c:pt>
                <c:pt idx="375">
                  <c:v>-2.1714409E-4</c:v>
                </c:pt>
                <c:pt idx="376">
                  <c:v>-2.2035924499999999E-4</c:v>
                </c:pt>
                <c:pt idx="377">
                  <c:v>-2.23611793E-4</c:v>
                </c:pt>
                <c:pt idx="378">
                  <c:v>-2.26902236E-4</c:v>
                </c:pt>
                <c:pt idx="379">
                  <c:v>-2.3023107999999999E-4</c:v>
                </c:pt>
                <c:pt idx="380">
                  <c:v>-2.3359884100000001E-4</c:v>
                </c:pt>
                <c:pt idx="381">
                  <c:v>-2.37006042E-4</c:v>
                </c:pt>
                <c:pt idx="382">
                  <c:v>-2.40453213E-4</c:v>
                </c:pt>
                <c:pt idx="383">
                  <c:v>-2.43940894E-4</c:v>
                </c:pt>
                <c:pt idx="384">
                  <c:v>-2.4746963200000002E-4</c:v>
                </c:pt>
                <c:pt idx="385">
                  <c:v>-2.5103998200000003E-4</c:v>
                </c:pt>
                <c:pt idx="386">
                  <c:v>-2.5465250699999999E-4</c:v>
                </c:pt>
                <c:pt idx="387">
                  <c:v>-2.5830778000000002E-4</c:v>
                </c:pt>
                <c:pt idx="388">
                  <c:v>-2.6200638100000001E-4</c:v>
                </c:pt>
                <c:pt idx="389">
                  <c:v>-2.6574890099999998E-4</c:v>
                </c:pt>
                <c:pt idx="390">
                  <c:v>-2.69535937E-4</c:v>
                </c:pt>
                <c:pt idx="391">
                  <c:v>-2.7336809700000001E-4</c:v>
                </c:pt>
                <c:pt idx="392">
                  <c:v>-2.7724599699999999E-4</c:v>
                </c:pt>
                <c:pt idx="393">
                  <c:v>-2.81170264E-4</c:v>
                </c:pt>
                <c:pt idx="394">
                  <c:v>-2.8514153199999997E-4</c:v>
                </c:pt>
                <c:pt idx="395">
                  <c:v>-2.8916044700000001E-4</c:v>
                </c:pt>
                <c:pt idx="396">
                  <c:v>-2.9322766199999997E-4</c:v>
                </c:pt>
                <c:pt idx="397">
                  <c:v>-2.9734384299999998E-4</c:v>
                </c:pt>
                <c:pt idx="398">
                  <c:v>-3.01509663E-4</c:v>
                </c:pt>
                <c:pt idx="399">
                  <c:v>-3.05725806E-4</c:v>
                </c:pt>
                <c:pt idx="400">
                  <c:v>-3.0999296800000002E-4</c:v>
                </c:pt>
                <c:pt idx="401">
                  <c:v>-3.1431185200000002E-4</c:v>
                </c:pt>
                <c:pt idx="402">
                  <c:v>-3.1868317400000001E-4</c:v>
                </c:pt>
                <c:pt idx="403">
                  <c:v>-3.2310766100000001E-4</c:v>
                </c:pt>
                <c:pt idx="404">
                  <c:v>-3.2758604900000001E-4</c:v>
                </c:pt>
                <c:pt idx="405">
                  <c:v>-3.3211908500000001E-4</c:v>
                </c:pt>
                <c:pt idx="406">
                  <c:v>-3.36707529E-4</c:v>
                </c:pt>
                <c:pt idx="407">
                  <c:v>-3.4135215E-4</c:v>
                </c:pt>
                <c:pt idx="408">
                  <c:v>-3.4605372899999999E-4</c:v>
                </c:pt>
                <c:pt idx="409">
                  <c:v>-3.5081305999999998E-4</c:v>
                </c:pt>
                <c:pt idx="410">
                  <c:v>-3.5563094700000002E-4</c:v>
                </c:pt>
                <c:pt idx="411">
                  <c:v>-3.6050820599999999E-4</c:v>
                </c:pt>
                <c:pt idx="412">
                  <c:v>-3.65445664E-4</c:v>
                </c:pt>
                <c:pt idx="413">
                  <c:v>-3.70444162E-4</c:v>
                </c:pt>
                <c:pt idx="414">
                  <c:v>-3.7550455299999999E-4</c:v>
                </c:pt>
                <c:pt idx="415">
                  <c:v>-3.8062770099999999E-4</c:v>
                </c:pt>
                <c:pt idx="416">
                  <c:v>-3.8581448199999997E-4</c:v>
                </c:pt>
                <c:pt idx="417">
                  <c:v>-3.9106578700000001E-4</c:v>
                </c:pt>
                <c:pt idx="418">
                  <c:v>-3.9638251800000002E-4</c:v>
                </c:pt>
                <c:pt idx="419">
                  <c:v>-4.0176558999999997E-4</c:v>
                </c:pt>
                <c:pt idx="420">
                  <c:v>-4.0721593100000002E-4</c:v>
                </c:pt>
                <c:pt idx="421">
                  <c:v>-4.1273448300000002E-4</c:v>
                </c:pt>
                <c:pt idx="422">
                  <c:v>-4.1832219900000002E-4</c:v>
                </c:pt>
                <c:pt idx="423">
                  <c:v>-4.2398004899999998E-4</c:v>
                </c:pt>
                <c:pt idx="424">
                  <c:v>-4.2970901200000002E-4</c:v>
                </c:pt>
                <c:pt idx="425">
                  <c:v>-4.35510085E-4</c:v>
                </c:pt>
                <c:pt idx="426">
                  <c:v>-4.41384276E-4</c:v>
                </c:pt>
                <c:pt idx="427">
                  <c:v>-4.4733260700000001E-4</c:v>
                </c:pt>
                <c:pt idx="428">
                  <c:v>-4.5335611400000001E-4</c:v>
                </c:pt>
                <c:pt idx="429">
                  <c:v>-4.5945584699999997E-4</c:v>
                </c:pt>
                <c:pt idx="430">
                  <c:v>-4.6563287199999999E-4</c:v>
                </c:pt>
                <c:pt idx="431">
                  <c:v>-4.7188826599999997E-4</c:v>
                </c:pt>
                <c:pt idx="432">
                  <c:v>-4.78223123E-4</c:v>
                </c:pt>
                <c:pt idx="433">
                  <c:v>-4.8463854899999999E-4</c:v>
                </c:pt>
                <c:pt idx="434">
                  <c:v>-4.9113566600000001E-4</c:v>
                </c:pt>
                <c:pt idx="435">
                  <c:v>-4.9771560999999998E-4</c:v>
                </c:pt>
                <c:pt idx="436">
                  <c:v>-5.0437953200000005E-4</c:v>
                </c:pt>
                <c:pt idx="437">
                  <c:v>-5.1112859500000002E-4</c:v>
                </c:pt>
                <c:pt idx="438">
                  <c:v>-5.1796398099999996E-4</c:v>
                </c:pt>
                <c:pt idx="439">
                  <c:v>-5.2488688299999996E-4</c:v>
                </c:pt>
                <c:pt idx="440">
                  <c:v>-5.3189850999999996E-4</c:v>
                </c:pt>
                <c:pt idx="441">
                  <c:v>-5.3900008599999996E-4</c:v>
                </c:pt>
                <c:pt idx="442">
                  <c:v>-5.4619284700000001E-4</c:v>
                </c:pt>
                <c:pt idx="443">
                  <c:v>-5.5347804799999996E-4</c:v>
                </c:pt>
                <c:pt idx="444">
                  <c:v>-5.6085695499999996E-4</c:v>
                </c:pt>
                <c:pt idx="445">
                  <c:v>-5.6833084999999999E-4</c:v>
                </c:pt>
                <c:pt idx="446">
                  <c:v>-5.7590102999999996E-4</c:v>
                </c:pt>
                <c:pt idx="447">
                  <c:v>-5.8356880399999995E-4</c:v>
                </c:pt>
                <c:pt idx="448">
                  <c:v>-5.9133549799999998E-4</c:v>
                </c:pt>
                <c:pt idx="449">
                  <c:v>-5.9920245E-4</c:v>
                </c:pt>
                <c:pt idx="450">
                  <c:v>-6.0717101500000004E-4</c:v>
                </c:pt>
                <c:pt idx="451">
                  <c:v>-6.1524255900000005E-4</c:v>
                </c:pt>
                <c:pt idx="452">
                  <c:v>-6.2341846300000003E-4</c:v>
                </c:pt>
                <c:pt idx="453">
                  <c:v>-6.3170012199999996E-4</c:v>
                </c:pt>
                <c:pt idx="454">
                  <c:v>-6.4008894400000005E-4</c:v>
                </c:pt>
                <c:pt idx="455">
                  <c:v>-6.4858635000000005E-4</c:v>
                </c:pt>
                <c:pt idx="456">
                  <c:v>-6.5719377399999998E-4</c:v>
                </c:pt>
                <c:pt idx="457">
                  <c:v>-6.6591266300000001E-4</c:v>
                </c:pt>
                <c:pt idx="458">
                  <c:v>-6.7474447699999995E-4</c:v>
                </c:pt>
                <c:pt idx="459">
                  <c:v>-6.83690686E-4</c:v>
                </c:pt>
                <c:pt idx="460">
                  <c:v>-6.9275277499999998E-4</c:v>
                </c:pt>
                <c:pt idx="461">
                  <c:v>-7.0193223799999997E-4</c:v>
                </c:pt>
                <c:pt idx="462">
                  <c:v>-7.1123058000000005E-4</c:v>
                </c:pt>
                <c:pt idx="463">
                  <c:v>-7.2064931899999999E-4</c:v>
                </c:pt>
                <c:pt idx="464">
                  <c:v>-7.3018998E-4</c:v>
                </c:pt>
                <c:pt idx="465">
                  <c:v>-7.398541E-4</c:v>
                </c:pt>
                <c:pt idx="466">
                  <c:v>-7.4964322300000001E-4</c:v>
                </c:pt>
                <c:pt idx="467">
                  <c:v>-7.5955890499999998E-4</c:v>
                </c:pt>
                <c:pt idx="468">
                  <c:v>-7.6960270699999998E-4</c:v>
                </c:pt>
                <c:pt idx="469">
                  <c:v>-7.79776198E-4</c:v>
                </c:pt>
                <c:pt idx="470">
                  <c:v>-7.9008095399999995E-4</c:v>
                </c:pt>
                <c:pt idx="471">
                  <c:v>-8.0051855700000001E-4</c:v>
                </c:pt>
                <c:pt idx="472">
                  <c:v>-8.1109059599999999E-4</c:v>
                </c:pt>
                <c:pt idx="473">
                  <c:v>-8.2179866099999996E-4</c:v>
                </c:pt>
                <c:pt idx="474">
                  <c:v>-8.3264434800000002E-4</c:v>
                </c:pt>
                <c:pt idx="475">
                  <c:v>-8.4362925599999999E-4</c:v>
                </c:pt>
                <c:pt idx="476">
                  <c:v>-8.5475498399999997E-4</c:v>
                </c:pt>
                <c:pt idx="477">
                  <c:v>-8.6602313399999995E-4</c:v>
                </c:pt>
                <c:pt idx="478">
                  <c:v>-8.7743530499999995E-4</c:v>
                </c:pt>
                <c:pt idx="479">
                  <c:v>-8.8899309799999997E-4</c:v>
                </c:pt>
                <c:pt idx="480">
                  <c:v>-9.0069811000000001E-4</c:v>
                </c:pt>
                <c:pt idx="481">
                  <c:v>-9.1255193300000001E-4</c:v>
                </c:pt>
                <c:pt idx="482">
                  <c:v>-9.2455615700000001E-4</c:v>
                </c:pt>
                <c:pt idx="483">
                  <c:v>-9.3671236299999999E-4</c:v>
                </c:pt>
                <c:pt idx="484">
                  <c:v>-9.4902212700000003E-4</c:v>
                </c:pt>
                <c:pt idx="485">
                  <c:v>-9.6148701299999997E-4</c:v>
                </c:pt>
                <c:pt idx="486">
                  <c:v>-9.7410857699999998E-4</c:v>
                </c:pt>
                <c:pt idx="487">
                  <c:v>-9.8688836200000007E-4</c:v>
                </c:pt>
                <c:pt idx="488">
                  <c:v>-9.998278959999999E-4</c:v>
                </c:pt>
                <c:pt idx="489">
                  <c:v>-1.01292869E-3</c:v>
                </c:pt>
                <c:pt idx="490">
                  <c:v>-1.0261922500000001E-3</c:v>
                </c:pt>
                <c:pt idx="491">
                  <c:v>-1.0396200400000001E-3</c:v>
                </c:pt>
                <c:pt idx="492">
                  <c:v>-1.05321352E-3</c:v>
                </c:pt>
                <c:pt idx="493">
                  <c:v>-1.06697413E-3</c:v>
                </c:pt>
                <c:pt idx="494">
                  <c:v>-1.08090327E-3</c:v>
                </c:pt>
                <c:pt idx="495">
                  <c:v>-1.0950023099999999E-3</c:v>
                </c:pt>
                <c:pt idx="496">
                  <c:v>-1.1092726100000001E-3</c:v>
                </c:pt>
                <c:pt idx="497">
                  <c:v>-1.12371549E-3</c:v>
                </c:pt>
                <c:pt idx="498">
                  <c:v>-1.1383322199999999E-3</c:v>
                </c:pt>
                <c:pt idx="499">
                  <c:v>-1.15312405E-3</c:v>
                </c:pt>
                <c:pt idx="500">
                  <c:v>-1.1680921800000001E-3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FieldError_1302!$H$1</c:f>
              <c:strCache>
                <c:ptCount val="1"/>
                <c:pt idx="0">
                  <c:v>By run 8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FieldError_1302!$H$2:$H$502</c:f>
              <c:numCache>
                <c:formatCode>0.00E+00</c:formatCode>
                <c:ptCount val="501"/>
                <c:pt idx="0">
                  <c:v>-4.62569993E-5</c:v>
                </c:pt>
                <c:pt idx="1">
                  <c:v>-4.1452858100000001E-5</c:v>
                </c:pt>
                <c:pt idx="2">
                  <c:v>-3.6719724099999997E-5</c:v>
                </c:pt>
                <c:pt idx="3">
                  <c:v>-3.2056594900000002E-5</c:v>
                </c:pt>
                <c:pt idx="4">
                  <c:v>-2.74624996E-5</c:v>
                </c:pt>
                <c:pt idx="5">
                  <c:v>-2.29364973E-5</c:v>
                </c:pt>
                <c:pt idx="6">
                  <c:v>-1.8477675799999999E-5</c:v>
                </c:pt>
                <c:pt idx="7">
                  <c:v>-1.40851505E-5</c:v>
                </c:pt>
                <c:pt idx="8">
                  <c:v>-9.7580628899999996E-6</c:v>
                </c:pt>
                <c:pt idx="9">
                  <c:v>-5.4955798900000001E-6</c:v>
                </c:pt>
                <c:pt idx="10">
                  <c:v>-1.2968923E-6</c:v>
                </c:pt>
                <c:pt idx="11">
                  <c:v>2.83878597E-6</c:v>
                </c:pt>
                <c:pt idx="12">
                  <c:v>6.9122189800000003E-6</c:v>
                </c:pt>
                <c:pt idx="13">
                  <c:v>1.09241497E-5</c:v>
                </c:pt>
                <c:pt idx="14">
                  <c:v>1.4875301000000001E-5</c:v>
                </c:pt>
                <c:pt idx="15">
                  <c:v>1.87663763E-5</c:v>
                </c:pt>
                <c:pt idx="16">
                  <c:v>2.2598060700000002E-5</c:v>
                </c:pt>
                <c:pt idx="17">
                  <c:v>2.6371021399999999E-5</c:v>
                </c:pt>
                <c:pt idx="18">
                  <c:v>3.0085909000000001E-5</c:v>
                </c:pt>
                <c:pt idx="19">
                  <c:v>3.37433575E-5</c:v>
                </c:pt>
                <c:pt idx="20">
                  <c:v>3.7343985899999997E-5</c:v>
                </c:pt>
                <c:pt idx="21">
                  <c:v>4.0888397799999998E-5</c:v>
                </c:pt>
                <c:pt idx="22">
                  <c:v>4.4377183099999998E-5</c:v>
                </c:pt>
                <c:pt idx="23">
                  <c:v>4.7810917600000003E-5</c:v>
                </c:pt>
                <c:pt idx="24">
                  <c:v>5.1190164500000003E-5</c:v>
                </c:pt>
                <c:pt idx="25">
                  <c:v>5.45154743E-5</c:v>
                </c:pt>
                <c:pt idx="26">
                  <c:v>5.77873854E-5</c:v>
                </c:pt>
                <c:pt idx="27">
                  <c:v>6.1006425099999999E-5</c:v>
                </c:pt>
                <c:pt idx="28">
                  <c:v>6.4173109200000005E-5</c:v>
                </c:pt>
                <c:pt idx="29">
                  <c:v>6.7287943500000006E-5</c:v>
                </c:pt>
                <c:pt idx="30">
                  <c:v>7.0351423200000005E-5</c:v>
                </c:pt>
                <c:pt idx="31">
                  <c:v>7.3364034199999994E-5</c:v>
                </c:pt>
                <c:pt idx="32">
                  <c:v>7.6326252799999996E-5</c:v>
                </c:pt>
                <c:pt idx="33">
                  <c:v>7.9238546399999996E-5</c:v>
                </c:pt>
                <c:pt idx="34">
                  <c:v>8.2101374000000002E-5</c:v>
                </c:pt>
                <c:pt idx="35">
                  <c:v>8.4915186100000003E-5</c:v>
                </c:pt>
                <c:pt idx="36">
                  <c:v>8.7680425499999995E-5</c:v>
                </c:pt>
                <c:pt idx="37">
                  <c:v>9.0397527099999995E-5</c:v>
                </c:pt>
                <c:pt idx="38">
                  <c:v>9.3066918900000002E-5</c:v>
                </c:pt>
                <c:pt idx="39">
                  <c:v>9.5689021299999997E-5</c:v>
                </c:pt>
                <c:pt idx="40">
                  <c:v>9.8264248399999998E-5</c:v>
                </c:pt>
                <c:pt idx="41" formatCode="General">
                  <c:v>1.0079300699999999E-4</c:v>
                </c:pt>
                <c:pt idx="42" formatCode="General">
                  <c:v>1.03275699E-4</c:v>
                </c:pt>
                <c:pt idx="43" formatCode="General">
                  <c:v>1.0571271899999999E-4</c:v>
                </c:pt>
                <c:pt idx="44" formatCode="General">
                  <c:v>1.08104456E-4</c:v>
                </c:pt>
                <c:pt idx="45" formatCode="General">
                  <c:v>1.1045129399999999E-4</c:v>
                </c:pt>
                <c:pt idx="46" formatCode="General">
                  <c:v>1.12753609E-4</c:v>
                </c:pt>
                <c:pt idx="47" formatCode="General">
                  <c:v>1.15011776E-4</c:v>
                </c:pt>
                <c:pt idx="48" formatCode="General">
                  <c:v>1.17226162E-4</c:v>
                </c:pt>
                <c:pt idx="49" formatCode="General">
                  <c:v>1.1939712899999999E-4</c:v>
                </c:pt>
                <c:pt idx="50" formatCode="General">
                  <c:v>1.21525035E-4</c:v>
                </c:pt>
                <c:pt idx="51" formatCode="General">
                  <c:v>1.2361023300000001E-4</c:v>
                </c:pt>
                <c:pt idx="52" formatCode="General">
                  <c:v>1.2565307199999999E-4</c:v>
                </c:pt>
                <c:pt idx="53" formatCode="General">
                  <c:v>1.27653897E-4</c:v>
                </c:pt>
                <c:pt idx="54" formatCode="General">
                  <c:v>1.29613047E-4</c:v>
                </c:pt>
                <c:pt idx="55" formatCode="General">
                  <c:v>1.3153085899999999E-4</c:v>
                </c:pt>
                <c:pt idx="56" formatCode="General">
                  <c:v>1.3340766399999999E-4</c:v>
                </c:pt>
                <c:pt idx="57" formatCode="General">
                  <c:v>1.3524379099999999E-4</c:v>
                </c:pt>
                <c:pt idx="58" formatCode="General">
                  <c:v>1.3703956400000001E-4</c:v>
                </c:pt>
                <c:pt idx="59" formatCode="General">
                  <c:v>1.3879530399999999E-4</c:v>
                </c:pt>
                <c:pt idx="60" formatCode="General">
                  <c:v>1.40511328E-4</c:v>
                </c:pt>
                <c:pt idx="61" formatCode="General">
                  <c:v>1.4218795E-4</c:v>
                </c:pt>
                <c:pt idx="62" formatCode="General">
                  <c:v>1.43825479E-4</c:v>
                </c:pt>
                <c:pt idx="63" formatCode="General">
                  <c:v>1.4542422300000001E-4</c:v>
                </c:pt>
                <c:pt idx="64" formatCode="General">
                  <c:v>1.46984486E-4</c:v>
                </c:pt>
                <c:pt idx="65" formatCode="General">
                  <c:v>1.48506567E-4</c:v>
                </c:pt>
                <c:pt idx="66" formatCode="General">
                  <c:v>1.49990764E-4</c:v>
                </c:pt>
                <c:pt idx="67" formatCode="General">
                  <c:v>1.5143737200000001E-4</c:v>
                </c:pt>
                <c:pt idx="68" formatCode="General">
                  <c:v>1.5284668200000001E-4</c:v>
                </c:pt>
                <c:pt idx="69" formatCode="General">
                  <c:v>1.54218982E-4</c:v>
                </c:pt>
                <c:pt idx="70" formatCode="General">
                  <c:v>1.5555455900000001E-4</c:v>
                </c:pt>
                <c:pt idx="71" formatCode="General">
                  <c:v>1.56853694E-4</c:v>
                </c:pt>
                <c:pt idx="72" formatCode="General">
                  <c:v>1.5811666799999999E-4</c:v>
                </c:pt>
                <c:pt idx="73" formatCode="General">
                  <c:v>1.59343758E-4</c:v>
                </c:pt>
                <c:pt idx="74" formatCode="General">
                  <c:v>1.60535239E-4</c:v>
                </c:pt>
                <c:pt idx="75" formatCode="General">
                  <c:v>1.6169138300000001E-4</c:v>
                </c:pt>
                <c:pt idx="76" formatCode="General">
                  <c:v>1.6281245900000001E-4</c:v>
                </c:pt>
                <c:pt idx="77" formatCode="General">
                  <c:v>1.6389873500000001E-4</c:v>
                </c:pt>
                <c:pt idx="78" formatCode="General">
                  <c:v>1.6495047599999999E-4</c:v>
                </c:pt>
                <c:pt idx="79" formatCode="General">
                  <c:v>1.65967942E-4</c:v>
                </c:pt>
                <c:pt idx="80" formatCode="General">
                  <c:v>1.66951395E-4</c:v>
                </c:pt>
                <c:pt idx="81" formatCode="General">
                  <c:v>1.6790109099999999E-4</c:v>
                </c:pt>
                <c:pt idx="82" formatCode="General">
                  <c:v>1.68817286E-4</c:v>
                </c:pt>
                <c:pt idx="83" formatCode="General">
                  <c:v>1.69700232E-4</c:v>
                </c:pt>
                <c:pt idx="84" formatCode="General">
                  <c:v>1.7055017899999999E-4</c:v>
                </c:pt>
                <c:pt idx="85" formatCode="General">
                  <c:v>1.71367377E-4</c:v>
                </c:pt>
                <c:pt idx="86" formatCode="General">
                  <c:v>1.7215207000000001E-4</c:v>
                </c:pt>
                <c:pt idx="87" formatCode="General">
                  <c:v>1.72904504E-4</c:v>
                </c:pt>
                <c:pt idx="88" formatCode="General">
                  <c:v>1.73624919E-4</c:v>
                </c:pt>
                <c:pt idx="89" formatCode="General">
                  <c:v>1.74313556E-4</c:v>
                </c:pt>
                <c:pt idx="90" formatCode="General">
                  <c:v>1.7497065099999999E-4</c:v>
                </c:pt>
                <c:pt idx="91" formatCode="General">
                  <c:v>1.75596441E-4</c:v>
                </c:pt>
                <c:pt idx="92" formatCode="General">
                  <c:v>1.7619115900000001E-4</c:v>
                </c:pt>
                <c:pt idx="93" formatCode="General">
                  <c:v>1.76755036E-4</c:v>
                </c:pt>
                <c:pt idx="94" formatCode="General">
                  <c:v>1.7728830300000001E-4</c:v>
                </c:pt>
                <c:pt idx="95" formatCode="General">
                  <c:v>1.77791185E-4</c:v>
                </c:pt>
                <c:pt idx="96" formatCode="General">
                  <c:v>1.7826391000000001E-4</c:v>
                </c:pt>
                <c:pt idx="97" formatCode="General">
                  <c:v>1.7870670100000001E-4</c:v>
                </c:pt>
                <c:pt idx="98" formatCode="General">
                  <c:v>1.7911977999999999E-4</c:v>
                </c:pt>
                <c:pt idx="99" formatCode="General">
                  <c:v>1.7950336599999999E-4</c:v>
                </c:pt>
                <c:pt idx="100" formatCode="General">
                  <c:v>1.7985767699999999E-4</c:v>
                </c:pt>
                <c:pt idx="101" formatCode="General">
                  <c:v>1.80182931E-4</c:v>
                </c:pt>
                <c:pt idx="102" formatCode="General">
                  <c:v>1.8047934200000001E-4</c:v>
                </c:pt>
                <c:pt idx="103" formatCode="General">
                  <c:v>1.8074712200000001E-4</c:v>
                </c:pt>
                <c:pt idx="104" formatCode="General">
                  <c:v>1.80986482E-4</c:v>
                </c:pt>
                <c:pt idx="105" formatCode="General">
                  <c:v>1.8119763199999999E-4</c:v>
                </c:pt>
                <c:pt idx="106" formatCode="General">
                  <c:v>1.8138077900000001E-4</c:v>
                </c:pt>
                <c:pt idx="107" formatCode="General">
                  <c:v>1.8153612999999999E-4</c:v>
                </c:pt>
                <c:pt idx="108" formatCode="General">
                  <c:v>1.8166388699999999E-4</c:v>
                </c:pt>
                <c:pt idx="109" formatCode="General">
                  <c:v>1.8176425499999999E-4</c:v>
                </c:pt>
                <c:pt idx="110" formatCode="General">
                  <c:v>1.8183743399999999E-4</c:v>
                </c:pt>
                <c:pt idx="111" formatCode="General">
                  <c:v>1.8188362199999999E-4</c:v>
                </c:pt>
                <c:pt idx="112" formatCode="General">
                  <c:v>1.81903019E-4</c:v>
                </c:pt>
                <c:pt idx="113" formatCode="General">
                  <c:v>1.8189582000000001E-4</c:v>
                </c:pt>
                <c:pt idx="114" formatCode="General">
                  <c:v>1.8186221999999999E-4</c:v>
                </c:pt>
                <c:pt idx="115" formatCode="General">
                  <c:v>1.8180241300000001E-4</c:v>
                </c:pt>
                <c:pt idx="116" formatCode="General">
                  <c:v>1.8171658900000001E-4</c:v>
                </c:pt>
                <c:pt idx="117" formatCode="General">
                  <c:v>1.8160493899999999E-4</c:v>
                </c:pt>
                <c:pt idx="118" formatCode="General">
                  <c:v>1.8146765099999999E-4</c:v>
                </c:pt>
                <c:pt idx="119" formatCode="General">
                  <c:v>1.81304914E-4</c:v>
                </c:pt>
                <c:pt idx="120" formatCode="General">
                  <c:v>1.8111691200000001E-4</c:v>
                </c:pt>
                <c:pt idx="121" formatCode="General">
                  <c:v>1.8090383100000001E-4</c:v>
                </c:pt>
                <c:pt idx="122" formatCode="General">
                  <c:v>1.80665854E-4</c:v>
                </c:pt>
                <c:pt idx="123" formatCode="General">
                  <c:v>1.8040316099999999E-4</c:v>
                </c:pt>
                <c:pt idx="124" formatCode="General">
                  <c:v>1.8011593399999999E-4</c:v>
                </c:pt>
                <c:pt idx="125" formatCode="General">
                  <c:v>1.7980435199999999E-4</c:v>
                </c:pt>
                <c:pt idx="126" formatCode="General">
                  <c:v>1.79468592E-4</c:v>
                </c:pt>
                <c:pt idx="127" formatCode="General">
                  <c:v>1.7910883199999999E-4</c:v>
                </c:pt>
                <c:pt idx="128" formatCode="General">
                  <c:v>1.7872524499999999E-4</c:v>
                </c:pt>
                <c:pt idx="129" formatCode="General">
                  <c:v>1.7831800700000001E-4</c:v>
                </c:pt>
                <c:pt idx="130" formatCode="General">
                  <c:v>1.7788729000000001E-4</c:v>
                </c:pt>
                <c:pt idx="131" formatCode="General">
                  <c:v>1.77433266E-4</c:v>
                </c:pt>
                <c:pt idx="132" formatCode="General">
                  <c:v>1.7695610499999999E-4</c:v>
                </c:pt>
                <c:pt idx="133" formatCode="General">
                  <c:v>1.76455977E-4</c:v>
                </c:pt>
                <c:pt idx="134" formatCode="General">
                  <c:v>1.7593304899999999E-4</c:v>
                </c:pt>
                <c:pt idx="135" formatCode="General">
                  <c:v>1.7538748899999999E-4</c:v>
                </c:pt>
                <c:pt idx="136" formatCode="General">
                  <c:v>1.7481946299999999E-4</c:v>
                </c:pt>
                <c:pt idx="137" formatCode="General">
                  <c:v>1.74229135E-4</c:v>
                </c:pt>
                <c:pt idx="138" formatCode="General">
                  <c:v>1.7361666900000001E-4</c:v>
                </c:pt>
                <c:pt idx="139" formatCode="General">
                  <c:v>1.72982229E-4</c:v>
                </c:pt>
                <c:pt idx="140" formatCode="General">
                  <c:v>1.72325976E-4</c:v>
                </c:pt>
                <c:pt idx="141" formatCode="General">
                  <c:v>1.7164807000000001E-4</c:v>
                </c:pt>
                <c:pt idx="142" formatCode="General">
                  <c:v>1.70948672E-4</c:v>
                </c:pt>
                <c:pt idx="143" formatCode="General">
                  <c:v>1.7022793999999999E-4</c:v>
                </c:pt>
                <c:pt idx="144" formatCode="General">
                  <c:v>1.69486032E-4</c:v>
                </c:pt>
                <c:pt idx="145" formatCode="General">
                  <c:v>1.68723106E-4</c:v>
                </c:pt>
                <c:pt idx="146" formatCode="General">
                  <c:v>1.6793931700000001E-4</c:v>
                </c:pt>
                <c:pt idx="147" formatCode="General">
                  <c:v>1.6713481999999999E-4</c:v>
                </c:pt>
                <c:pt idx="148" formatCode="General">
                  <c:v>1.6630977099999999E-4</c:v>
                </c:pt>
                <c:pt idx="149" formatCode="General">
                  <c:v>1.65464321E-4</c:v>
                </c:pt>
                <c:pt idx="150" formatCode="General">
                  <c:v>1.64598626E-4</c:v>
                </c:pt>
                <c:pt idx="151" formatCode="General">
                  <c:v>1.6371283499999999E-4</c:v>
                </c:pt>
                <c:pt idx="152" formatCode="General">
                  <c:v>1.6280710000000001E-4</c:v>
                </c:pt>
                <c:pt idx="153" formatCode="General">
                  <c:v>1.61881572E-4</c:v>
                </c:pt>
                <c:pt idx="154" formatCode="General">
                  <c:v>1.6093640000000001E-4</c:v>
                </c:pt>
                <c:pt idx="155" formatCode="General">
                  <c:v>1.5997173299999999E-4</c:v>
                </c:pt>
                <c:pt idx="156" formatCode="General">
                  <c:v>1.5898772E-4</c:v>
                </c:pt>
                <c:pt idx="157" formatCode="General">
                  <c:v>1.5798450799999999E-4</c:v>
                </c:pt>
                <c:pt idx="158" formatCode="General">
                  <c:v>1.56962243E-4</c:v>
                </c:pt>
                <c:pt idx="159" formatCode="General">
                  <c:v>1.5592107200000001E-4</c:v>
                </c:pt>
                <c:pt idx="160" formatCode="General">
                  <c:v>1.5486113999999999E-4</c:v>
                </c:pt>
                <c:pt idx="161" formatCode="General">
                  <c:v>1.53782593E-4</c:v>
                </c:pt>
                <c:pt idx="162" formatCode="General">
                  <c:v>1.5268557500000001E-4</c:v>
                </c:pt>
                <c:pt idx="163" formatCode="General">
                  <c:v>1.5157022899999999E-4</c:v>
                </c:pt>
                <c:pt idx="164" formatCode="General">
                  <c:v>1.5043669999999999E-4</c:v>
                </c:pt>
                <c:pt idx="165" formatCode="General">
                  <c:v>1.49285129E-4</c:v>
                </c:pt>
                <c:pt idx="166" formatCode="General">
                  <c:v>1.4811565900000001E-4</c:v>
                </c:pt>
                <c:pt idx="167" formatCode="General">
                  <c:v>1.4692843100000001E-4</c:v>
                </c:pt>
                <c:pt idx="168" formatCode="General">
                  <c:v>1.4572358700000001E-4</c:v>
                </c:pt>
                <c:pt idx="169" formatCode="General">
                  <c:v>1.4450126699999999E-4</c:v>
                </c:pt>
                <c:pt idx="170" formatCode="General">
                  <c:v>1.4326161199999999E-4</c:v>
                </c:pt>
                <c:pt idx="171" formatCode="General">
                  <c:v>1.4200476200000001E-4</c:v>
                </c:pt>
                <c:pt idx="172" formatCode="General">
                  <c:v>1.4073085600000001E-4</c:v>
                </c:pt>
                <c:pt idx="173" formatCode="General">
                  <c:v>1.3944003300000001E-4</c:v>
                </c:pt>
                <c:pt idx="174" formatCode="General">
                  <c:v>1.3813243199999999E-4</c:v>
                </c:pt>
                <c:pt idx="175" formatCode="General">
                  <c:v>1.36808192E-4</c:v>
                </c:pt>
                <c:pt idx="176" formatCode="General">
                  <c:v>1.35467449E-4</c:v>
                </c:pt>
                <c:pt idx="177" formatCode="General">
                  <c:v>1.3411034199999999E-4</c:v>
                </c:pt>
                <c:pt idx="178" formatCode="General">
                  <c:v>1.3273700800000001E-4</c:v>
                </c:pt>
                <c:pt idx="179" formatCode="General">
                  <c:v>1.3134758499999999E-4</c:v>
                </c:pt>
                <c:pt idx="180" formatCode="General">
                  <c:v>1.2994220800000001E-4</c:v>
                </c:pt>
                <c:pt idx="181" formatCode="General">
                  <c:v>1.2852101500000001E-4</c:v>
                </c:pt>
                <c:pt idx="182" formatCode="General">
                  <c:v>1.27084141E-4</c:v>
                </c:pt>
                <c:pt idx="183" formatCode="General">
                  <c:v>1.25631724E-4</c:v>
                </c:pt>
                <c:pt idx="184" formatCode="General">
                  <c:v>1.2416389699999999E-4</c:v>
                </c:pt>
                <c:pt idx="185" formatCode="General">
                  <c:v>1.2268079799999999E-4</c:v>
                </c:pt>
                <c:pt idx="186" formatCode="General">
                  <c:v>1.21182561E-4</c:v>
                </c:pt>
                <c:pt idx="187" formatCode="General">
                  <c:v>1.1966932300000001E-4</c:v>
                </c:pt>
                <c:pt idx="188" formatCode="General">
                  <c:v>1.18141216E-4</c:v>
                </c:pt>
                <c:pt idx="189" formatCode="General">
                  <c:v>1.16598378E-4</c:v>
                </c:pt>
                <c:pt idx="190" formatCode="General">
                  <c:v>1.15040942E-4</c:v>
                </c:pt>
                <c:pt idx="191" formatCode="General">
                  <c:v>1.1346904399999999E-4</c:v>
                </c:pt>
                <c:pt idx="192" formatCode="General">
                  <c:v>1.1188281799999999E-4</c:v>
                </c:pt>
                <c:pt idx="193" formatCode="General">
                  <c:v>1.10282397E-4</c:v>
                </c:pt>
                <c:pt idx="194" formatCode="General">
                  <c:v>1.08667918E-4</c:v>
                </c:pt>
                <c:pt idx="195" formatCode="General">
                  <c:v>1.07039514E-4</c:v>
                </c:pt>
                <c:pt idx="196" formatCode="General">
                  <c:v>1.0539732E-4</c:v>
                </c:pt>
                <c:pt idx="197" formatCode="General">
                  <c:v>1.0374147E-4</c:v>
                </c:pt>
                <c:pt idx="198" formatCode="General">
                  <c:v>1.02072097E-4</c:v>
                </c:pt>
                <c:pt idx="199" formatCode="General">
                  <c:v>1.00389338E-4</c:v>
                </c:pt>
                <c:pt idx="200">
                  <c:v>9.8693325100000006E-5</c:v>
                </c:pt>
                <c:pt idx="201">
                  <c:v>9.6984193500000005E-5</c:v>
                </c:pt>
                <c:pt idx="202">
                  <c:v>9.5262077399999994E-5</c:v>
                </c:pt>
                <c:pt idx="203">
                  <c:v>9.3527111200000001E-5</c:v>
                </c:pt>
                <c:pt idx="204">
                  <c:v>9.1779429400000003E-5</c:v>
                </c:pt>
                <c:pt idx="205">
                  <c:v>9.0019166500000005E-5</c:v>
                </c:pt>
                <c:pt idx="206">
                  <c:v>8.8246457199999995E-5</c:v>
                </c:pt>
                <c:pt idx="207">
                  <c:v>8.6461436000000004E-5</c:v>
                </c:pt>
                <c:pt idx="208">
                  <c:v>8.4664237999999999E-5</c:v>
                </c:pt>
                <c:pt idx="209">
                  <c:v>8.2854997800000003E-5</c:v>
                </c:pt>
                <c:pt idx="210">
                  <c:v>8.1033850699999995E-5</c:v>
                </c:pt>
                <c:pt idx="211">
                  <c:v>7.9200931700000002E-5</c:v>
                </c:pt>
                <c:pt idx="212">
                  <c:v>7.7356376299999999E-5</c:v>
                </c:pt>
                <c:pt idx="213">
                  <c:v>7.5500319800000004E-5</c:v>
                </c:pt>
                <c:pt idx="214">
                  <c:v>7.3632897900000001E-5</c:v>
                </c:pt>
                <c:pt idx="215">
                  <c:v>7.17542466E-5</c:v>
                </c:pt>
                <c:pt idx="216">
                  <c:v>6.9864501700000006E-5</c:v>
                </c:pt>
                <c:pt idx="217">
                  <c:v>6.7963799399999998E-5</c:v>
                </c:pt>
                <c:pt idx="218">
                  <c:v>6.6052276299999994E-5</c:v>
                </c:pt>
                <c:pt idx="219">
                  <c:v>6.4130068799999996E-5</c:v>
                </c:pt>
                <c:pt idx="220">
                  <c:v>6.2197313900000002E-5</c:v>
                </c:pt>
                <c:pt idx="221">
                  <c:v>6.0254148599999997E-5</c:v>
                </c:pt>
                <c:pt idx="222">
                  <c:v>5.83007102E-5</c:v>
                </c:pt>
                <c:pt idx="223">
                  <c:v>5.6337136399999998E-5</c:v>
                </c:pt>
                <c:pt idx="224">
                  <c:v>5.4363564799999997E-5</c:v>
                </c:pt>
                <c:pt idx="225">
                  <c:v>5.2380133599999997E-5</c:v>
                </c:pt>
                <c:pt idx="226">
                  <c:v>5.0386981099999997E-5</c:v>
                </c:pt>
                <c:pt idx="227">
                  <c:v>4.8384245899999998E-5</c:v>
                </c:pt>
                <c:pt idx="228">
                  <c:v>4.6372066999999999E-5</c:v>
                </c:pt>
                <c:pt idx="229">
                  <c:v>4.43505835E-5</c:v>
                </c:pt>
                <c:pt idx="230">
                  <c:v>4.2319934999999997E-5</c:v>
                </c:pt>
                <c:pt idx="231">
                  <c:v>4.0280261199999998E-5</c:v>
                </c:pt>
                <c:pt idx="232">
                  <c:v>3.8231702199999997E-5</c:v>
                </c:pt>
                <c:pt idx="233">
                  <c:v>3.6174398500000003E-5</c:v>
                </c:pt>
                <c:pt idx="234">
                  <c:v>3.4108490700000001E-5</c:v>
                </c:pt>
                <c:pt idx="235">
                  <c:v>3.2034120099999998E-5</c:v>
                </c:pt>
                <c:pt idx="236">
                  <c:v>2.9951427999999999E-5</c:v>
                </c:pt>
                <c:pt idx="237">
                  <c:v>2.78605561E-5</c:v>
                </c:pt>
                <c:pt idx="238">
                  <c:v>2.5761646500000001E-5</c:v>
                </c:pt>
                <c:pt idx="239">
                  <c:v>2.3654841600000001E-5</c:v>
                </c:pt>
                <c:pt idx="240">
                  <c:v>2.1540284299999999E-5</c:v>
                </c:pt>
                <c:pt idx="241">
                  <c:v>1.9418117700000001E-5</c:v>
                </c:pt>
                <c:pt idx="242">
                  <c:v>1.7288485299999999E-5</c:v>
                </c:pt>
                <c:pt idx="243">
                  <c:v>1.5151531E-5</c:v>
                </c:pt>
                <c:pt idx="244">
                  <c:v>1.3007399000000001E-5</c:v>
                </c:pt>
                <c:pt idx="245">
                  <c:v>1.0856233899999999E-5</c:v>
                </c:pt>
                <c:pt idx="246">
                  <c:v>8.6981806799999994E-6</c:v>
                </c:pt>
                <c:pt idx="247">
                  <c:v>6.5333847599999998E-6</c:v>
                </c:pt>
                <c:pt idx="248">
                  <c:v>4.3619918499999998E-6</c:v>
                </c:pt>
                <c:pt idx="249">
                  <c:v>2.1841480900000001E-6</c:v>
                </c:pt>
                <c:pt idx="250">
                  <c:v>2.1141942400000001E-18</c:v>
                </c:pt>
                <c:pt idx="251">
                  <c:v>-2.1903055200000001E-6</c:v>
                </c:pt>
                <c:pt idx="252">
                  <c:v>-4.3866211600000002E-6</c:v>
                </c:pt>
                <c:pt idx="253">
                  <c:v>-6.5887992400000001E-6</c:v>
                </c:pt>
                <c:pt idx="254">
                  <c:v>-8.7966916700000005E-6</c:v>
                </c:pt>
                <c:pt idx="255">
                  <c:v>-1.101015E-5</c:v>
                </c:pt>
                <c:pt idx="256">
                  <c:v>-1.32290253E-5</c:v>
                </c:pt>
                <c:pt idx="257">
                  <c:v>-1.54531683E-5</c:v>
                </c:pt>
                <c:pt idx="258">
                  <c:v>-1.7682429400000001E-5</c:v>
                </c:pt>
                <c:pt idx="259">
                  <c:v>-1.99166584E-5</c:v>
                </c:pt>
                <c:pt idx="260">
                  <c:v>-2.2155704900000001E-5</c:v>
                </c:pt>
                <c:pt idx="261">
                  <c:v>-2.4399418000000001E-5</c:v>
                </c:pt>
                <c:pt idx="262">
                  <c:v>-2.6647646499999999E-5</c:v>
                </c:pt>
                <c:pt idx="263">
                  <c:v>-2.8900238599999998E-5</c:v>
                </c:pt>
                <c:pt idx="264">
                  <c:v>-3.1157042199999998E-5</c:v>
                </c:pt>
                <c:pt idx="265">
                  <c:v>-3.3417904999999998E-5</c:v>
                </c:pt>
                <c:pt idx="266">
                  <c:v>-3.5682673999999999E-5</c:v>
                </c:pt>
                <c:pt idx="267">
                  <c:v>-3.7951195800000003E-5</c:v>
                </c:pt>
                <c:pt idx="268">
                  <c:v>-4.0223316999999998E-5</c:v>
                </c:pt>
                <c:pt idx="269">
                  <c:v>-4.2498883199999997E-5</c:v>
                </c:pt>
                <c:pt idx="270">
                  <c:v>-4.4777740200000003E-5</c:v>
                </c:pt>
                <c:pt idx="271">
                  <c:v>-4.7059733000000003E-5</c:v>
                </c:pt>
                <c:pt idx="272">
                  <c:v>-4.93447063E-5</c:v>
                </c:pt>
                <c:pt idx="273">
                  <c:v>-5.16325045E-5</c:v>
                </c:pt>
                <c:pt idx="274">
                  <c:v>-5.3922971600000002E-5</c:v>
                </c:pt>
                <c:pt idx="275">
                  <c:v>-5.6215951100000003E-5</c:v>
                </c:pt>
                <c:pt idx="276">
                  <c:v>-5.8511286100000003E-5</c:v>
                </c:pt>
                <c:pt idx="277">
                  <c:v>-6.0808819500000003E-5</c:v>
                </c:pt>
                <c:pt idx="278">
                  <c:v>-6.3108393700000003E-5</c:v>
                </c:pt>
                <c:pt idx="279">
                  <c:v>-6.5409850800000001E-5</c:v>
                </c:pt>
                <c:pt idx="280">
                  <c:v>-6.7713032199999998E-5</c:v>
                </c:pt>
                <c:pt idx="281">
                  <c:v>-7.0017779500000006E-5</c:v>
                </c:pt>
                <c:pt idx="282">
                  <c:v>-7.2323933300000006E-5</c:v>
                </c:pt>
                <c:pt idx="283">
                  <c:v>-7.4631334399999998E-5</c:v>
                </c:pt>
                <c:pt idx="284">
                  <c:v>-7.6939822799999998E-5</c:v>
                </c:pt>
                <c:pt idx="285">
                  <c:v>-7.9249238299999999E-5</c:v>
                </c:pt>
                <c:pt idx="286">
                  <c:v>-8.1559420499999996E-5</c:v>
                </c:pt>
                <c:pt idx="287">
                  <c:v>-8.3870208300000006E-5</c:v>
                </c:pt>
                <c:pt idx="288">
                  <c:v>-8.61814406E-5</c:v>
                </c:pt>
                <c:pt idx="289">
                  <c:v>-8.8492955700000006E-5</c:v>
                </c:pt>
                <c:pt idx="290">
                  <c:v>-9.0804591600000006E-5</c:v>
                </c:pt>
                <c:pt idx="291">
                  <c:v>-9.3116185999999996E-5</c:v>
                </c:pt>
                <c:pt idx="292">
                  <c:v>-9.5427576299999997E-5</c:v>
                </c:pt>
                <c:pt idx="293">
                  <c:v>-9.7738599400000003E-5</c:v>
                </c:pt>
                <c:pt idx="294" formatCode="General">
                  <c:v>-1.00049092E-4</c:v>
                </c:pt>
                <c:pt idx="295" formatCode="General">
                  <c:v>-1.02358891E-4</c:v>
                </c:pt>
                <c:pt idx="296" formatCode="General">
                  <c:v>-1.0466783100000001E-4</c:v>
                </c:pt>
                <c:pt idx="297" formatCode="General">
                  <c:v>-1.0697575E-4</c:v>
                </c:pt>
                <c:pt idx="298" formatCode="General">
                  <c:v>-1.09282481E-4</c:v>
                </c:pt>
                <c:pt idx="299" formatCode="General">
                  <c:v>-1.1158786000000001E-4</c:v>
                </c:pt>
                <c:pt idx="300" formatCode="General">
                  <c:v>-1.13891722E-4</c:v>
                </c:pt>
                <c:pt idx="301" formatCode="General">
                  <c:v>-1.1619390099999999E-4</c:v>
                </c:pt>
                <c:pt idx="302" formatCode="General">
                  <c:v>-1.18494232E-4</c:v>
                </c:pt>
                <c:pt idx="303" formatCode="General">
                  <c:v>-1.20792548E-4</c:v>
                </c:pt>
                <c:pt idx="304" formatCode="General">
                  <c:v>-1.23088682E-4</c:v>
                </c:pt>
                <c:pt idx="305" formatCode="General">
                  <c:v>-1.25382469E-4</c:v>
                </c:pt>
                <c:pt idx="306" formatCode="General">
                  <c:v>-1.2767373999999999E-4</c:v>
                </c:pt>
                <c:pt idx="307" formatCode="General">
                  <c:v>-1.29962329E-4</c:v>
                </c:pt>
                <c:pt idx="308" formatCode="General">
                  <c:v>-1.3224806800000001E-4</c:v>
                </c:pt>
                <c:pt idx="309" formatCode="General">
                  <c:v>-1.34530788E-4</c:v>
                </c:pt>
                <c:pt idx="310" formatCode="General">
                  <c:v>-1.36810322E-4</c:v>
                </c:pt>
                <c:pt idx="311" formatCode="General">
                  <c:v>-1.3908650199999999E-4</c:v>
                </c:pt>
                <c:pt idx="312" formatCode="General">
                  <c:v>-1.4135915799999999E-4</c:v>
                </c:pt>
                <c:pt idx="313" formatCode="General">
                  <c:v>-1.4362812100000001E-4</c:v>
                </c:pt>
                <c:pt idx="314" formatCode="General">
                  <c:v>-1.45893222E-4</c:v>
                </c:pt>
                <c:pt idx="315" formatCode="General">
                  <c:v>-1.48154292E-4</c:v>
                </c:pt>
                <c:pt idx="316" formatCode="General">
                  <c:v>-1.5041115999999999E-4</c:v>
                </c:pt>
                <c:pt idx="317" formatCode="General">
                  <c:v>-1.5266365699999999E-4</c:v>
                </c:pt>
                <c:pt idx="318" formatCode="General">
                  <c:v>-1.54911612E-4</c:v>
                </c:pt>
                <c:pt idx="319" formatCode="General">
                  <c:v>-1.5715485400000001E-4</c:v>
                </c:pt>
                <c:pt idx="320" formatCode="General">
                  <c:v>-1.5939321199999999E-4</c:v>
                </c:pt>
                <c:pt idx="321" formatCode="General">
                  <c:v>-1.61626515E-4</c:v>
                </c:pt>
                <c:pt idx="322" formatCode="General">
                  <c:v>-1.63854593E-4</c:v>
                </c:pt>
                <c:pt idx="323" formatCode="General">
                  <c:v>-1.6607727099999999E-4</c:v>
                </c:pt>
                <c:pt idx="324" formatCode="General">
                  <c:v>-1.6829438000000001E-4</c:v>
                </c:pt>
                <c:pt idx="325" formatCode="General">
                  <c:v>-1.7050574699999999E-4</c:v>
                </c:pt>
                <c:pt idx="326" formatCode="General">
                  <c:v>-1.72711198E-4</c:v>
                </c:pt>
                <c:pt idx="327" formatCode="General">
                  <c:v>-1.7491056199999999E-4</c:v>
                </c:pt>
                <c:pt idx="328" formatCode="General">
                  <c:v>-1.7710366399999999E-4</c:v>
                </c:pt>
                <c:pt idx="329" formatCode="General">
                  <c:v>-1.79290332E-4</c:v>
                </c:pt>
                <c:pt idx="330" formatCode="General">
                  <c:v>-1.8147039199999999E-4</c:v>
                </c:pt>
                <c:pt idx="331" formatCode="General">
                  <c:v>-1.8364367099999999E-4</c:v>
                </c:pt>
                <c:pt idx="332" formatCode="General">
                  <c:v>-1.8580999199999999E-4</c:v>
                </c:pt>
                <c:pt idx="333" formatCode="General">
                  <c:v>-1.8796918299999999E-4</c:v>
                </c:pt>
                <c:pt idx="334" formatCode="General">
                  <c:v>-1.9012106899999999E-4</c:v>
                </c:pt>
                <c:pt idx="335" formatCode="General">
                  <c:v>-1.9226547400000001E-4</c:v>
                </c:pt>
                <c:pt idx="336" formatCode="General">
                  <c:v>-1.9440222199999999E-4</c:v>
                </c:pt>
                <c:pt idx="337" formatCode="General">
                  <c:v>-1.9653113899999999E-4</c:v>
                </c:pt>
                <c:pt idx="338" formatCode="General">
                  <c:v>-1.9865204700000001E-4</c:v>
                </c:pt>
                <c:pt idx="339" formatCode="General">
                  <c:v>-2.0076477100000001E-4</c:v>
                </c:pt>
                <c:pt idx="340" formatCode="General">
                  <c:v>-2.0286913400000001E-4</c:v>
                </c:pt>
                <c:pt idx="341" formatCode="General">
                  <c:v>-2.0496495899999999E-4</c:v>
                </c:pt>
                <c:pt idx="342" formatCode="General">
                  <c:v>-2.0705206799999999E-4</c:v>
                </c:pt>
                <c:pt idx="343" formatCode="General">
                  <c:v>-2.0913028300000001E-4</c:v>
                </c:pt>
                <c:pt idx="344" formatCode="General">
                  <c:v>-2.11199427E-4</c:v>
                </c:pt>
                <c:pt idx="345" formatCode="General">
                  <c:v>-2.1325932000000001E-4</c:v>
                </c:pt>
                <c:pt idx="346" formatCode="General">
                  <c:v>-2.1530978499999999E-4</c:v>
                </c:pt>
                <c:pt idx="347" formatCode="General">
                  <c:v>-2.1735064100000001E-4</c:v>
                </c:pt>
                <c:pt idx="348" formatCode="General">
                  <c:v>-2.1938170800000001E-4</c:v>
                </c:pt>
                <c:pt idx="349" formatCode="General">
                  <c:v>-2.2140280699999999E-4</c:v>
                </c:pt>
                <c:pt idx="350" formatCode="General">
                  <c:v>-2.2341375700000001E-4</c:v>
                </c:pt>
                <c:pt idx="351" formatCode="General">
                  <c:v>-2.2541437699999999E-4</c:v>
                </c:pt>
                <c:pt idx="352" formatCode="General">
                  <c:v>-2.27404484E-4</c:v>
                </c:pt>
                <c:pt idx="353" formatCode="General">
                  <c:v>-2.2938389800000001E-4</c:v>
                </c:pt>
                <c:pt idx="354" formatCode="General">
                  <c:v>-2.3135243499999999E-4</c:v>
                </c:pt>
                <c:pt idx="355" formatCode="General">
                  <c:v>-2.33309913E-4</c:v>
                </c:pt>
                <c:pt idx="356" formatCode="General">
                  <c:v>-2.3525614699999999E-4</c:v>
                </c:pt>
                <c:pt idx="357" formatCode="General">
                  <c:v>-2.3719095300000001E-4</c:v>
                </c:pt>
                <c:pt idx="358" formatCode="General">
                  <c:v>-2.39114147E-4</c:v>
                </c:pt>
                <c:pt idx="359" formatCode="General">
                  <c:v>-2.4102554299999999E-4</c:v>
                </c:pt>
                <c:pt idx="360" formatCode="General">
                  <c:v>-2.42924955E-4</c:v>
                </c:pt>
                <c:pt idx="361" formatCode="General">
                  <c:v>-2.4481219699999999E-4</c:v>
                </c:pt>
                <c:pt idx="362" formatCode="General">
                  <c:v>-2.4668708E-4</c:v>
                </c:pt>
                <c:pt idx="363" formatCode="General">
                  <c:v>-2.48549417E-4</c:v>
                </c:pt>
                <c:pt idx="364" formatCode="General">
                  <c:v>-2.5039901799999998E-4</c:v>
                </c:pt>
                <c:pt idx="365" formatCode="General">
                  <c:v>-2.52235695E-4</c:v>
                </c:pt>
                <c:pt idx="366" formatCode="General">
                  <c:v>-2.54059257E-4</c:v>
                </c:pt>
                <c:pt idx="367" formatCode="General">
                  <c:v>-2.55869512E-4</c:v>
                </c:pt>
                <c:pt idx="368" formatCode="General">
                  <c:v>-2.5766626899999999E-4</c:v>
                </c:pt>
                <c:pt idx="369" formatCode="General">
                  <c:v>-2.59449334E-4</c:v>
                </c:pt>
                <c:pt idx="370" formatCode="General">
                  <c:v>-2.6121851400000002E-4</c:v>
                </c:pt>
                <c:pt idx="371" formatCode="General">
                  <c:v>-2.6297361399999999E-4</c:v>
                </c:pt>
                <c:pt idx="372" formatCode="General">
                  <c:v>-2.6471443900000002E-4</c:v>
                </c:pt>
                <c:pt idx="373" formatCode="General">
                  <c:v>-2.6644078999999999E-4</c:v>
                </c:pt>
                <c:pt idx="374" formatCode="General">
                  <c:v>-2.6815247099999998E-4</c:v>
                </c:pt>
                <c:pt idx="375" formatCode="General">
                  <c:v>-2.6984928300000002E-4</c:v>
                </c:pt>
                <c:pt idx="376" formatCode="General">
                  <c:v>-2.7153102599999999E-4</c:v>
                </c:pt>
                <c:pt idx="377" formatCode="General">
                  <c:v>-2.73197498E-4</c:v>
                </c:pt>
                <c:pt idx="378" formatCode="General">
                  <c:v>-2.7484849699999997E-4</c:v>
                </c:pt>
                <c:pt idx="379" formatCode="General">
                  <c:v>-2.7648381999999998E-4</c:v>
                </c:pt>
                <c:pt idx="380" formatCode="General">
                  <c:v>-2.7810326100000002E-4</c:v>
                </c:pt>
                <c:pt idx="381" formatCode="General">
                  <c:v>-2.7970661499999999E-4</c:v>
                </c:pt>
                <c:pt idx="382" formatCode="General">
                  <c:v>-2.8129367400000002E-4</c:v>
                </c:pt>
                <c:pt idx="383" formatCode="General">
                  <c:v>-2.8286422799999998E-4</c:v>
                </c:pt>
                <c:pt idx="384" formatCode="General">
                  <c:v>-2.8441806699999999E-4</c:v>
                </c:pt>
                <c:pt idx="385" formatCode="General">
                  <c:v>-2.8595497999999998E-4</c:v>
                </c:pt>
                <c:pt idx="386" formatCode="General">
                  <c:v>-2.8747475299999999E-4</c:v>
                </c:pt>
                <c:pt idx="387" formatCode="General">
                  <c:v>-2.8897717100000002E-4</c:v>
                </c:pt>
                <c:pt idx="388" formatCode="General">
                  <c:v>-2.90462016E-4</c:v>
                </c:pt>
                <c:pt idx="389" formatCode="General">
                  <c:v>-2.91929071E-4</c:v>
                </c:pt>
                <c:pt idx="390" formatCode="General">
                  <c:v>-2.9337811499999998E-4</c:v>
                </c:pt>
                <c:pt idx="391" formatCode="General">
                  <c:v>-2.9480892600000001E-4</c:v>
                </c:pt>
                <c:pt idx="392" formatCode="General">
                  <c:v>-2.9622127900000002E-4</c:v>
                </c:pt>
                <c:pt idx="393" formatCode="General">
                  <c:v>-2.9761495000000003E-4</c:v>
                </c:pt>
                <c:pt idx="394" formatCode="General">
                  <c:v>-2.9898970999999997E-4</c:v>
                </c:pt>
                <c:pt idx="395" formatCode="General">
                  <c:v>-3.0034533000000002E-4</c:v>
                </c:pt>
                <c:pt idx="396" formatCode="General">
                  <c:v>-3.0168157700000001E-4</c:v>
                </c:pt>
                <c:pt idx="397" formatCode="General">
                  <c:v>-3.0299821600000002E-4</c:v>
                </c:pt>
                <c:pt idx="398" formatCode="General">
                  <c:v>-3.0429501200000001E-4</c:v>
                </c:pt>
                <c:pt idx="399" formatCode="General">
                  <c:v>-3.05571726E-4</c:v>
                </c:pt>
                <c:pt idx="400" formatCode="General">
                  <c:v>-3.06828117E-4</c:v>
                </c:pt>
                <c:pt idx="401" formatCode="General">
                  <c:v>-3.08063941E-4</c:v>
                </c:pt>
                <c:pt idx="402" formatCode="General">
                  <c:v>-3.0927895200000001E-4</c:v>
                </c:pt>
                <c:pt idx="403" formatCode="General">
                  <c:v>-3.1047290099999998E-4</c:v>
                </c:pt>
                <c:pt idx="404" formatCode="General">
                  <c:v>-3.1164553700000001E-4</c:v>
                </c:pt>
                <c:pt idx="405" formatCode="General">
                  <c:v>-3.1279660700000002E-4</c:v>
                </c:pt>
                <c:pt idx="406" formatCode="General">
                  <c:v>-3.1392585300000001E-4</c:v>
                </c:pt>
                <c:pt idx="407" formatCode="General">
                  <c:v>-3.1503301599999998E-4</c:v>
                </c:pt>
                <c:pt idx="408" formatCode="General">
                  <c:v>-3.1611783300000001E-4</c:v>
                </c:pt>
                <c:pt idx="409" formatCode="General">
                  <c:v>-3.1718003899999998E-4</c:v>
                </c:pt>
                <c:pt idx="410" formatCode="General">
                  <c:v>-3.1821936400000002E-4</c:v>
                </c:pt>
                <c:pt idx="411" formatCode="General">
                  <c:v>-3.1923553799999998E-4</c:v>
                </c:pt>
                <c:pt idx="412" formatCode="General">
                  <c:v>-3.2022828599999998E-4</c:v>
                </c:pt>
                <c:pt idx="413" formatCode="General">
                  <c:v>-3.21197327E-4</c:v>
                </c:pt>
                <c:pt idx="414" formatCode="General">
                  <c:v>-3.2214238200000003E-4</c:v>
                </c:pt>
                <c:pt idx="415" formatCode="General">
                  <c:v>-3.23063164E-4</c:v>
                </c:pt>
                <c:pt idx="416" formatCode="General">
                  <c:v>-3.23959384E-4</c:v>
                </c:pt>
                <c:pt idx="417" formatCode="General">
                  <c:v>-3.24830751E-4</c:v>
                </c:pt>
                <c:pt idx="418" formatCode="General">
                  <c:v>-3.2567696599999999E-4</c:v>
                </c:pt>
                <c:pt idx="419" formatCode="General">
                  <c:v>-3.2649773099999998E-4</c:v>
                </c:pt>
                <c:pt idx="420" formatCode="General">
                  <c:v>-3.2729273999999999E-4</c:v>
                </c:pt>
                <c:pt idx="421" formatCode="General">
                  <c:v>-3.2806168500000002E-4</c:v>
                </c:pt>
                <c:pt idx="422" formatCode="General">
                  <c:v>-3.2880425399999999E-4</c:v>
                </c:pt>
                <c:pt idx="423" formatCode="General">
                  <c:v>-3.2952013E-4</c:v>
                </c:pt>
                <c:pt idx="424" formatCode="General">
                  <c:v>-3.3020899100000002E-4</c:v>
                </c:pt>
                <c:pt idx="425" formatCode="General">
                  <c:v>-3.30870511E-4</c:v>
                </c:pt>
                <c:pt idx="426" formatCode="General">
                  <c:v>-3.3150436100000001E-4</c:v>
                </c:pt>
                <c:pt idx="427" formatCode="General">
                  <c:v>-3.3211020399999999E-4</c:v>
                </c:pt>
                <c:pt idx="428" formatCode="General">
                  <c:v>-3.3268770099999999E-4</c:v>
                </c:pt>
                <c:pt idx="429" formatCode="General">
                  <c:v>-3.3323650700000003E-4</c:v>
                </c:pt>
                <c:pt idx="430" formatCode="General">
                  <c:v>-3.3375627199999999E-4</c:v>
                </c:pt>
                <c:pt idx="431" formatCode="General">
                  <c:v>-3.3424664E-4</c:v>
                </c:pt>
                <c:pt idx="432" formatCode="General">
                  <c:v>-3.3470724999999998E-4</c:v>
                </c:pt>
                <c:pt idx="433" formatCode="General">
                  <c:v>-3.3513773599999999E-4</c:v>
                </c:pt>
                <c:pt idx="434" formatCode="General">
                  <c:v>-3.3553772599999998E-4</c:v>
                </c:pt>
                <c:pt idx="435" formatCode="General">
                  <c:v>-3.3590684200000002E-4</c:v>
                </c:pt>
                <c:pt idx="436" formatCode="General">
                  <c:v>-3.362447E-4</c:v>
                </c:pt>
                <c:pt idx="437" formatCode="General">
                  <c:v>-3.3655091000000002E-4</c:v>
                </c:pt>
                <c:pt idx="438" formatCode="General">
                  <c:v>-3.3682507599999998E-4</c:v>
                </c:pt>
                <c:pt idx="439" formatCode="General">
                  <c:v>-3.3706679499999998E-4</c:v>
                </c:pt>
                <c:pt idx="440" formatCode="General">
                  <c:v>-3.3727565599999998E-4</c:v>
                </c:pt>
                <c:pt idx="441" formatCode="General">
                  <c:v>-3.3745124400000001E-4</c:v>
                </c:pt>
                <c:pt idx="442" formatCode="General">
                  <c:v>-3.3759313600000002E-4</c:v>
                </c:pt>
                <c:pt idx="443" formatCode="General">
                  <c:v>-3.3770089900000001E-4</c:v>
                </c:pt>
                <c:pt idx="444" formatCode="General">
                  <c:v>-3.37774095E-4</c:v>
                </c:pt>
                <c:pt idx="445" formatCode="General">
                  <c:v>-3.3781227900000002E-4</c:v>
                </c:pt>
                <c:pt idx="446" formatCode="General">
                  <c:v>-3.3781499600000001E-4</c:v>
                </c:pt>
                <c:pt idx="447" formatCode="General">
                  <c:v>-3.3778178300000001E-4</c:v>
                </c:pt>
                <c:pt idx="448" formatCode="General">
                  <c:v>-3.3771217000000002E-4</c:v>
                </c:pt>
                <c:pt idx="449" formatCode="General">
                  <c:v>-3.37605675E-4</c:v>
                </c:pt>
                <c:pt idx="450" formatCode="General">
                  <c:v>-3.3746181100000001E-4</c:v>
                </c:pt>
                <c:pt idx="451" formatCode="General">
                  <c:v>-3.3728007799999998E-4</c:v>
                </c:pt>
                <c:pt idx="452" formatCode="General">
                  <c:v>-3.3705996899999999E-4</c:v>
                </c:pt>
                <c:pt idx="453" formatCode="General">
                  <c:v>-3.36800964E-4</c:v>
                </c:pt>
                <c:pt idx="454" formatCode="General">
                  <c:v>-3.3650253400000001E-4</c:v>
                </c:pt>
                <c:pt idx="455" formatCode="General">
                  <c:v>-3.3616414E-4</c:v>
                </c:pt>
                <c:pt idx="456" formatCode="General">
                  <c:v>-3.3578523000000001E-4</c:v>
                </c:pt>
                <c:pt idx="457" formatCode="General">
                  <c:v>-3.3536524100000002E-4</c:v>
                </c:pt>
                <c:pt idx="458" formatCode="General">
                  <c:v>-3.34903598E-4</c:v>
                </c:pt>
                <c:pt idx="459" formatCode="General">
                  <c:v>-3.3439971200000001E-4</c:v>
                </c:pt>
                <c:pt idx="460" formatCode="General">
                  <c:v>-3.3385298300000002E-4</c:v>
                </c:pt>
                <c:pt idx="461" formatCode="General">
                  <c:v>-3.3326279499999999E-4</c:v>
                </c:pt>
                <c:pt idx="462" formatCode="General">
                  <c:v>-3.32628519E-4</c:v>
                </c:pt>
                <c:pt idx="463" formatCode="General">
                  <c:v>-3.3194951000000002E-4</c:v>
                </c:pt>
                <c:pt idx="464" formatCode="General">
                  <c:v>-3.3122510799999999E-4</c:v>
                </c:pt>
                <c:pt idx="465" formatCode="General">
                  <c:v>-3.30454636E-4</c:v>
                </c:pt>
                <c:pt idx="466" formatCode="General">
                  <c:v>-3.29637401E-4</c:v>
                </c:pt>
                <c:pt idx="467" formatCode="General">
                  <c:v>-3.2877269200000002E-4</c:v>
                </c:pt>
                <c:pt idx="468" formatCode="General">
                  <c:v>-3.2785977699999999E-4</c:v>
                </c:pt>
                <c:pt idx="469" formatCode="General">
                  <c:v>-3.2689790699999999E-4</c:v>
                </c:pt>
                <c:pt idx="470" formatCode="General">
                  <c:v>-3.25886312E-4</c:v>
                </c:pt>
                <c:pt idx="471" formatCode="General">
                  <c:v>-3.2482419999999999E-4</c:v>
                </c:pt>
                <c:pt idx="472" formatCode="General">
                  <c:v>-3.2371075700000001E-4</c:v>
                </c:pt>
                <c:pt idx="473" formatCode="General">
                  <c:v>-3.2254514300000001E-4</c:v>
                </c:pt>
                <c:pt idx="474" formatCode="General">
                  <c:v>-3.21326497E-4</c:v>
                </c:pt>
                <c:pt idx="475" formatCode="General">
                  <c:v>-3.2005392900000002E-4</c:v>
                </c:pt>
                <c:pt idx="476" formatCode="General">
                  <c:v>-3.18726522E-4</c:v>
                </c:pt>
                <c:pt idx="477" formatCode="General">
                  <c:v>-3.1734333200000002E-4</c:v>
                </c:pt>
                <c:pt idx="478" formatCode="General">
                  <c:v>-3.1590338200000002E-4</c:v>
                </c:pt>
                <c:pt idx="479" formatCode="General">
                  <c:v>-3.1440566400000003E-4</c:v>
                </c:pt>
                <c:pt idx="480" formatCode="General">
                  <c:v>-3.1284913800000002E-4</c:v>
                </c:pt>
                <c:pt idx="481" formatCode="General">
                  <c:v>-3.1123272600000002E-4</c:v>
                </c:pt>
                <c:pt idx="482" formatCode="General">
                  <c:v>-3.0955531499999997E-4</c:v>
                </c:pt>
                <c:pt idx="483" formatCode="General">
                  <c:v>-3.07815751E-4</c:v>
                </c:pt>
                <c:pt idx="484" formatCode="General">
                  <c:v>-3.0601283899999999E-4</c:v>
                </c:pt>
                <c:pt idx="485" formatCode="General">
                  <c:v>-3.0414534100000002E-4</c:v>
                </c:pt>
                <c:pt idx="486" formatCode="General">
                  <c:v>-3.02211973E-4</c:v>
                </c:pt>
                <c:pt idx="487" formatCode="General">
                  <c:v>-3.0021140100000001E-4</c:v>
                </c:pt>
                <c:pt idx="488" formatCode="General">
                  <c:v>-2.9814224100000001E-4</c:v>
                </c:pt>
                <c:pt idx="489" formatCode="General">
                  <c:v>-2.9600305499999998E-4</c:v>
                </c:pt>
                <c:pt idx="490" formatCode="General">
                  <c:v>-2.9379234699999999E-4</c:v>
                </c:pt>
                <c:pt idx="491" formatCode="General">
                  <c:v>-2.9150856199999998E-4</c:v>
                </c:pt>
                <c:pt idx="492" formatCode="General">
                  <c:v>-2.8915008000000001E-4</c:v>
                </c:pt>
                <c:pt idx="493" formatCode="General">
                  <c:v>-2.86715215E-4</c:v>
                </c:pt>
                <c:pt idx="494" formatCode="General">
                  <c:v>-2.8420220999999997E-4</c:v>
                </c:pt>
                <c:pt idx="495" formatCode="General">
                  <c:v>-2.8160923199999999E-4</c:v>
                </c:pt>
                <c:pt idx="496" formatCode="General">
                  <c:v>-2.7893436899999999E-4</c:v>
                </c:pt>
                <c:pt idx="497" formatCode="General">
                  <c:v>-2.7617562900000001E-4</c:v>
                </c:pt>
                <c:pt idx="498" formatCode="General">
                  <c:v>-2.73330926E-4</c:v>
                </c:pt>
                <c:pt idx="499" formatCode="General">
                  <c:v>-2.7039808500000002E-4</c:v>
                </c:pt>
                <c:pt idx="500" formatCode="General">
                  <c:v>-2.67374832E-4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509120"/>
        <c:axId val="69510656"/>
      </c:scatterChart>
      <c:valAx>
        <c:axId val="695091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510656"/>
        <c:crosses val="autoZero"/>
        <c:crossBetween val="midCat"/>
      </c:valAx>
      <c:valAx>
        <c:axId val="69510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950912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FieldError_1302!$C$1</c:f>
              <c:strCache>
                <c:ptCount val="1"/>
                <c:pt idx="0">
                  <c:v>Bx run 4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FieldError_1302!$C$2:$C$502</c:f>
              <c:numCache>
                <c:formatCode>0.00E+00</c:formatCode>
                <c:ptCount val="501"/>
                <c:pt idx="0">
                  <c:v>-8.7478527400000006E-5</c:v>
                </c:pt>
                <c:pt idx="1">
                  <c:v>-8.5616653599999997E-5</c:v>
                </c:pt>
                <c:pt idx="2">
                  <c:v>-8.38047854E-5</c:v>
                </c:pt>
                <c:pt idx="3">
                  <c:v>-8.2040696399999998E-5</c:v>
                </c:pt>
                <c:pt idx="4">
                  <c:v>-8.0322282299999994E-5</c:v>
                </c:pt>
                <c:pt idx="5">
                  <c:v>-7.86475542E-5</c:v>
                </c:pt>
                <c:pt idx="6">
                  <c:v>-7.7014632100000005E-5</c:v>
                </c:pt>
                <c:pt idx="7">
                  <c:v>-7.5421739499999995E-5</c:v>
                </c:pt>
                <c:pt idx="8">
                  <c:v>-7.3867196899999997E-5</c:v>
                </c:pt>
                <c:pt idx="9">
                  <c:v>-7.2349417200000005E-5</c:v>
                </c:pt>
                <c:pt idx="10">
                  <c:v>-7.0866900200000001E-5</c:v>
                </c:pt>
                <c:pt idx="11">
                  <c:v>-6.9418227800000006E-5</c:v>
                </c:pt>
                <c:pt idx="12">
                  <c:v>-6.8002059700000007E-5</c:v>
                </c:pt>
                <c:pt idx="13">
                  <c:v>-6.6617128700000001E-5</c:v>
                </c:pt>
                <c:pt idx="14">
                  <c:v>-6.5262236800000005E-5</c:v>
                </c:pt>
                <c:pt idx="15">
                  <c:v>-6.3936251399999999E-5</c:v>
                </c:pt>
                <c:pt idx="16">
                  <c:v>-6.2638101299999997E-5</c:v>
                </c:pt>
                <c:pt idx="17">
                  <c:v>-6.1366773799999996E-5</c:v>
                </c:pt>
                <c:pt idx="18">
                  <c:v>-6.0121310699999998E-5</c:v>
                </c:pt>
                <c:pt idx="19">
                  <c:v>-5.8900805799999997E-5</c:v>
                </c:pt>
                <c:pt idx="20">
                  <c:v>-5.77044017E-5</c:v>
                </c:pt>
                <c:pt idx="21">
                  <c:v>-5.6531286899999998E-5</c:v>
                </c:pt>
                <c:pt idx="22">
                  <c:v>-5.5380693399999997E-5</c:v>
                </c:pt>
                <c:pt idx="23">
                  <c:v>-5.4251894100000003E-5</c:v>
                </c:pt>
                <c:pt idx="24">
                  <c:v>-5.3144200399999998E-5</c:v>
                </c:pt>
                <c:pt idx="25">
                  <c:v>-5.2056959999999997E-5</c:v>
                </c:pt>
                <c:pt idx="26">
                  <c:v>-5.0989555199999997E-5</c:v>
                </c:pt>
                <c:pt idx="27">
                  <c:v>-4.9941400100000001E-5</c:v>
                </c:pt>
                <c:pt idx="28">
                  <c:v>-4.8911939599999998E-5</c:v>
                </c:pt>
                <c:pt idx="29">
                  <c:v>-4.7900646899999997E-5</c:v>
                </c:pt>
                <c:pt idx="30">
                  <c:v>-4.6907022500000002E-5</c:v>
                </c:pt>
                <c:pt idx="31">
                  <c:v>-4.5930592199999998E-5</c:v>
                </c:pt>
                <c:pt idx="32">
                  <c:v>-4.4970905499999998E-5</c:v>
                </c:pt>
                <c:pt idx="33">
                  <c:v>-4.4027534799999997E-5</c:v>
                </c:pt>
                <c:pt idx="34">
                  <c:v>-4.3100073500000002E-5</c:v>
                </c:pt>
                <c:pt idx="35">
                  <c:v>-4.2188134999999999E-5</c:v>
                </c:pt>
                <c:pt idx="36">
                  <c:v>-4.12913515E-5</c:v>
                </c:pt>
                <c:pt idx="37">
                  <c:v>-4.0409372999999999E-5</c:v>
                </c:pt>
                <c:pt idx="38">
                  <c:v>-3.9541866000000002E-5</c:v>
                </c:pt>
                <c:pt idx="39">
                  <c:v>-3.86885128E-5</c:v>
                </c:pt>
                <c:pt idx="40">
                  <c:v>-3.7849010500000002E-5</c:v>
                </c:pt>
                <c:pt idx="41">
                  <c:v>-3.7023069999999999E-5</c:v>
                </c:pt>
                <c:pt idx="42">
                  <c:v>-3.6210415199999999E-5</c:v>
                </c:pt>
                <c:pt idx="43">
                  <c:v>-3.5410782599999997E-5</c:v>
                </c:pt>
                <c:pt idx="44">
                  <c:v>-3.4623920099999999E-5</c:v>
                </c:pt>
                <c:pt idx="45">
                  <c:v>-3.3849586399999997E-5</c:v>
                </c:pt>
                <c:pt idx="46">
                  <c:v>-3.3087550700000003E-5</c:v>
                </c:pt>
                <c:pt idx="47">
                  <c:v>-3.2337591699999997E-5</c:v>
                </c:pt>
                <c:pt idx="48">
                  <c:v>-3.1599497200000003E-5</c:v>
                </c:pt>
                <c:pt idx="49">
                  <c:v>-3.0873063799999999E-5</c:v>
                </c:pt>
                <c:pt idx="50">
                  <c:v>-3.0158095800000001E-5</c:v>
                </c:pt>
                <c:pt idx="51">
                  <c:v>-2.9454405400000001E-5</c:v>
                </c:pt>
                <c:pt idx="52">
                  <c:v>-2.8761811799999999E-5</c:v>
                </c:pt>
                <c:pt idx="53">
                  <c:v>-2.8080141000000001E-5</c:v>
                </c:pt>
                <c:pt idx="54">
                  <c:v>-2.74092254E-5</c:v>
                </c:pt>
                <c:pt idx="55">
                  <c:v>-2.67489031E-5</c:v>
                </c:pt>
                <c:pt idx="56">
                  <c:v>-2.6099018200000001E-5</c:v>
                </c:pt>
                <c:pt idx="57">
                  <c:v>-2.545942E-5</c:v>
                </c:pt>
                <c:pt idx="58">
                  <c:v>-2.48299626E-5</c:v>
                </c:pt>
                <c:pt idx="59">
                  <c:v>-2.4210505200000002E-5</c:v>
                </c:pt>
                <c:pt idx="60">
                  <c:v>-2.3600911E-5</c:v>
                </c:pt>
                <c:pt idx="61">
                  <c:v>-2.3001047899999999E-5</c:v>
                </c:pt>
                <c:pt idx="62">
                  <c:v>-2.24107874E-5</c:v>
                </c:pt>
                <c:pt idx="63">
                  <c:v>-2.18300048E-5</c:v>
                </c:pt>
                <c:pt idx="64">
                  <c:v>-2.1258579100000001E-5</c:v>
                </c:pt>
                <c:pt idx="65">
                  <c:v>-2.0696392599999998E-5</c:v>
                </c:pt>
                <c:pt idx="66">
                  <c:v>-2.0143330500000001E-5</c:v>
                </c:pt>
                <c:pt idx="67">
                  <c:v>-1.95992813E-5</c:v>
                </c:pt>
                <c:pt idx="68">
                  <c:v>-1.9064136299999999E-5</c:v>
                </c:pt>
                <c:pt idx="69">
                  <c:v>-1.85377892E-5</c:v>
                </c:pt>
                <c:pt idx="70">
                  <c:v>-1.8020136399999999E-5</c:v>
                </c:pt>
                <c:pt idx="71">
                  <c:v>-1.7511076900000001E-5</c:v>
                </c:pt>
                <c:pt idx="72">
                  <c:v>-1.7010511500000001E-5</c:v>
                </c:pt>
                <c:pt idx="73">
                  <c:v>-1.6518343600000001E-5</c:v>
                </c:pt>
                <c:pt idx="74">
                  <c:v>-1.6034478299999998E-5</c:v>
                </c:pt>
                <c:pt idx="75">
                  <c:v>-1.5558822899999999E-5</c:v>
                </c:pt>
                <c:pt idx="76">
                  <c:v>-1.5091286300000001E-5</c:v>
                </c:pt>
                <c:pt idx="77">
                  <c:v>-1.46317792E-5</c:v>
                </c:pt>
                <c:pt idx="78">
                  <c:v>-1.41802141E-5</c:v>
                </c:pt>
                <c:pt idx="79">
                  <c:v>-1.3736505E-5</c:v>
                </c:pt>
                <c:pt idx="80">
                  <c:v>-1.3300567100000001E-5</c:v>
                </c:pt>
                <c:pt idx="81">
                  <c:v>-1.28723175E-5</c:v>
                </c:pt>
                <c:pt idx="82">
                  <c:v>-1.24516744E-5</c:v>
                </c:pt>
                <c:pt idx="83">
                  <c:v>-1.2038557200000001E-5</c:v>
                </c:pt>
                <c:pt idx="84">
                  <c:v>-1.16328867E-5</c:v>
                </c:pt>
                <c:pt idx="85">
                  <c:v>-1.12345847E-5</c:v>
                </c:pt>
                <c:pt idx="86">
                  <c:v>-1.0843574299999999E-5</c:v>
                </c:pt>
                <c:pt idx="87">
                  <c:v>-1.04597795E-5</c:v>
                </c:pt>
                <c:pt idx="88">
                  <c:v>-1.00831254E-5</c:v>
                </c:pt>
                <c:pt idx="89">
                  <c:v>-9.7135380700000005E-6</c:v>
                </c:pt>
                <c:pt idx="90">
                  <c:v>-9.3509444200000003E-6</c:v>
                </c:pt>
                <c:pt idx="91">
                  <c:v>-8.9952723099999998E-6</c:v>
                </c:pt>
                <c:pt idx="92">
                  <c:v>-8.6464504300000001E-6</c:v>
                </c:pt>
                <c:pt idx="93">
                  <c:v>-8.3044082600000004E-6</c:v>
                </c:pt>
                <c:pt idx="94">
                  <c:v>-7.9690760599999996E-6</c:v>
                </c:pt>
                <c:pt idx="95">
                  <c:v>-7.6403848300000008E-6</c:v>
                </c:pt>
                <c:pt idx="96">
                  <c:v>-7.3182662599999999E-6</c:v>
                </c:pt>
                <c:pt idx="97">
                  <c:v>-7.00265274E-6</c:v>
                </c:pt>
                <c:pt idx="98">
                  <c:v>-6.6934772899999999E-6</c:v>
                </c:pt>
                <c:pt idx="99">
                  <c:v>-6.39067353E-6</c:v>
                </c:pt>
                <c:pt idx="100">
                  <c:v>-6.09417572E-6</c:v>
                </c:pt>
                <c:pt idx="101">
                  <c:v>-5.8039186400000003E-6</c:v>
                </c:pt>
                <c:pt idx="102">
                  <c:v>-5.5198376599999999E-6</c:v>
                </c:pt>
                <c:pt idx="103">
                  <c:v>-5.2418686199999998E-6</c:v>
                </c:pt>
                <c:pt idx="104">
                  <c:v>-4.9699479199999998E-6</c:v>
                </c:pt>
                <c:pt idx="105">
                  <c:v>-4.7040123899999996E-6</c:v>
                </c:pt>
                <c:pt idx="106">
                  <c:v>-4.4439993499999997E-6</c:v>
                </c:pt>
                <c:pt idx="107">
                  <c:v>-4.1898465399999999E-6</c:v>
                </c:pt>
                <c:pt idx="108">
                  <c:v>-3.94149215E-6</c:v>
                </c:pt>
                <c:pt idx="109">
                  <c:v>-3.69887475E-6</c:v>
                </c:pt>
                <c:pt idx="110">
                  <c:v>-3.4619333100000002E-6</c:v>
                </c:pt>
                <c:pt idx="111">
                  <c:v>-3.23060717E-6</c:v>
                </c:pt>
                <c:pt idx="112">
                  <c:v>-3.0048360500000001E-6</c:v>
                </c:pt>
                <c:pt idx="113">
                  <c:v>-2.7845599699999998E-6</c:v>
                </c:pt>
                <c:pt idx="114">
                  <c:v>-2.5697193100000001E-6</c:v>
                </c:pt>
                <c:pt idx="115">
                  <c:v>-2.3602547599999999E-6</c:v>
                </c:pt>
                <c:pt idx="116">
                  <c:v>-2.1561072999999998E-6</c:v>
                </c:pt>
                <c:pt idx="117">
                  <c:v>-1.9572182200000001E-6</c:v>
                </c:pt>
                <c:pt idx="118">
                  <c:v>-1.7635290500000001E-6</c:v>
                </c:pt>
                <c:pt idx="119">
                  <c:v>-1.57498162E-6</c:v>
                </c:pt>
                <c:pt idx="120">
                  <c:v>-1.39151799E-6</c:v>
                </c:pt>
                <c:pt idx="121">
                  <c:v>-1.21308048E-6</c:v>
                </c:pt>
                <c:pt idx="122">
                  <c:v>-1.03961162E-6</c:v>
                </c:pt>
                <c:pt idx="123">
                  <c:v>-8.7105416799999999E-7</c:v>
                </c:pt>
                <c:pt idx="124">
                  <c:v>-7.0735109799999995E-7</c:v>
                </c:pt>
                <c:pt idx="125">
                  <c:v>-5.4844557399999995E-7</c:v>
                </c:pt>
                <c:pt idx="126">
                  <c:v>-3.9428095499999998E-7</c:v>
                </c:pt>
                <c:pt idx="127">
                  <c:v>-2.4480077899999999E-7</c:v>
                </c:pt>
                <c:pt idx="128">
                  <c:v>-9.9948755699999994E-8</c:v>
                </c:pt>
                <c:pt idx="129">
                  <c:v>4.0331242899999999E-8</c:v>
                </c:pt>
                <c:pt idx="130">
                  <c:v>1.7609518999999999E-7</c:v>
                </c:pt>
                <c:pt idx="131">
                  <c:v>3.0739891299999999E-7</c:v>
                </c:pt>
                <c:pt idx="132">
                  <c:v>4.3429810100000001E-7</c:v>
                </c:pt>
                <c:pt idx="133">
                  <c:v>5.5684831500000004E-7</c:v>
                </c:pt>
                <c:pt idx="134">
                  <c:v>6.75104991E-7</c:v>
                </c:pt>
                <c:pt idx="135">
                  <c:v>7.8912345300000005E-7</c:v>
                </c:pt>
                <c:pt idx="136">
                  <c:v>8.9895891600000004E-7</c:v>
                </c:pt>
                <c:pt idx="137">
                  <c:v>1.0046664900000001E-6</c:v>
                </c:pt>
                <c:pt idx="138">
                  <c:v>1.10630121E-6</c:v>
                </c:pt>
                <c:pt idx="139">
                  <c:v>1.2039179900000001E-6</c:v>
                </c:pt>
                <c:pt idx="140">
                  <c:v>1.2975716999999999E-6</c:v>
                </c:pt>
                <c:pt idx="141">
                  <c:v>1.3873171100000001E-6</c:v>
                </c:pt>
                <c:pt idx="142">
                  <c:v>1.47320894E-6</c:v>
                </c:pt>
                <c:pt idx="143">
                  <c:v>1.55530183E-6</c:v>
                </c:pt>
                <c:pt idx="144">
                  <c:v>1.6336503799999999E-6</c:v>
                </c:pt>
                <c:pt idx="145">
                  <c:v>1.7083091300000001E-6</c:v>
                </c:pt>
                <c:pt idx="146">
                  <c:v>1.7793325800000001E-6</c:v>
                </c:pt>
                <c:pt idx="147">
                  <c:v>1.8467752000000001E-6</c:v>
                </c:pt>
                <c:pt idx="148">
                  <c:v>1.9106913999999999E-6</c:v>
                </c:pt>
                <c:pt idx="149">
                  <c:v>1.97113558E-6</c:v>
                </c:pt>
                <c:pt idx="150">
                  <c:v>2.0281621200000001E-6</c:v>
                </c:pt>
                <c:pt idx="151">
                  <c:v>2.0818253799999999E-6</c:v>
                </c:pt>
                <c:pt idx="152">
                  <c:v>2.1321796800000001E-6</c:v>
                </c:pt>
                <c:pt idx="153">
                  <c:v>2.17927937E-6</c:v>
                </c:pt>
                <c:pt idx="154">
                  <c:v>2.2231787799999998E-6</c:v>
                </c:pt>
                <c:pt idx="155">
                  <c:v>2.26393222E-6</c:v>
                </c:pt>
                <c:pt idx="156">
                  <c:v>2.3015940299999999E-6</c:v>
                </c:pt>
                <c:pt idx="157">
                  <c:v>2.3362185499999999E-6</c:v>
                </c:pt>
                <c:pt idx="158">
                  <c:v>2.36786012E-6</c:v>
                </c:pt>
                <c:pt idx="159">
                  <c:v>2.39657312E-6</c:v>
                </c:pt>
                <c:pt idx="160">
                  <c:v>2.42241194E-6</c:v>
                </c:pt>
                <c:pt idx="161">
                  <c:v>2.4454309800000001E-6</c:v>
                </c:pt>
                <c:pt idx="162">
                  <c:v>2.4656846799999999E-6</c:v>
                </c:pt>
                <c:pt idx="163">
                  <c:v>2.4832275200000001E-6</c:v>
                </c:pt>
                <c:pt idx="164">
                  <c:v>2.4981139999999998E-6</c:v>
                </c:pt>
                <c:pt idx="165">
                  <c:v>2.5103986599999999E-6</c:v>
                </c:pt>
                <c:pt idx="166">
                  <c:v>2.5201360799999998E-6</c:v>
                </c:pt>
                <c:pt idx="167">
                  <c:v>2.5273808999999999E-6</c:v>
                </c:pt>
                <c:pt idx="168">
                  <c:v>2.53218779E-6</c:v>
                </c:pt>
                <c:pt idx="169">
                  <c:v>2.5346114700000002E-6</c:v>
                </c:pt>
                <c:pt idx="170">
                  <c:v>2.5347067199999999E-6</c:v>
                </c:pt>
                <c:pt idx="171">
                  <c:v>2.5325283900000002E-6</c:v>
                </c:pt>
                <c:pt idx="172">
                  <c:v>2.5281313599999998E-6</c:v>
                </c:pt>
                <c:pt idx="173">
                  <c:v>2.5215706000000002E-6</c:v>
                </c:pt>
                <c:pt idx="174">
                  <c:v>2.5129011100000001E-6</c:v>
                </c:pt>
                <c:pt idx="175">
                  <c:v>2.5021779800000001E-6</c:v>
                </c:pt>
                <c:pt idx="176">
                  <c:v>2.4894563799999998E-6</c:v>
                </c:pt>
                <c:pt idx="177">
                  <c:v>2.4747915200000002E-6</c:v>
                </c:pt>
                <c:pt idx="178">
                  <c:v>2.4582386999999998E-6</c:v>
                </c:pt>
                <c:pt idx="179">
                  <c:v>2.4398533000000001E-6</c:v>
                </c:pt>
                <c:pt idx="180">
                  <c:v>2.4196907700000001E-6</c:v>
                </c:pt>
                <c:pt idx="181">
                  <c:v>2.3978066299999998E-6</c:v>
                </c:pt>
                <c:pt idx="182">
                  <c:v>2.3742565E-6</c:v>
                </c:pt>
                <c:pt idx="183">
                  <c:v>2.34909607E-6</c:v>
                </c:pt>
                <c:pt idx="184">
                  <c:v>2.3223811099999999E-6</c:v>
                </c:pt>
                <c:pt idx="185">
                  <c:v>2.29416749E-6</c:v>
                </c:pt>
                <c:pt idx="186">
                  <c:v>2.2645111599999999E-6</c:v>
                </c:pt>
                <c:pt idx="187">
                  <c:v>2.2334681500000002E-6</c:v>
                </c:pt>
                <c:pt idx="188">
                  <c:v>2.2010945999999999E-6</c:v>
                </c:pt>
                <c:pt idx="189">
                  <c:v>2.1674467300000001E-6</c:v>
                </c:pt>
                <c:pt idx="190">
                  <c:v>2.1325808400000001E-6</c:v>
                </c:pt>
                <c:pt idx="191">
                  <c:v>2.0965533499999999E-6</c:v>
                </c:pt>
                <c:pt idx="192">
                  <c:v>2.0594207499999998E-6</c:v>
                </c:pt>
                <c:pt idx="193">
                  <c:v>2.0212396499999999E-6</c:v>
                </c:pt>
                <c:pt idx="194">
                  <c:v>1.9820667299999999E-6</c:v>
                </c:pt>
                <c:pt idx="195">
                  <c:v>1.9419587800000002E-6</c:v>
                </c:pt>
                <c:pt idx="196">
                  <c:v>1.9009727E-6</c:v>
                </c:pt>
                <c:pt idx="197">
                  <c:v>1.85916546E-6</c:v>
                </c:pt>
                <c:pt idx="198">
                  <c:v>1.8165941600000001E-6</c:v>
                </c:pt>
                <c:pt idx="199">
                  <c:v>1.77331598E-6</c:v>
                </c:pt>
                <c:pt idx="200">
                  <c:v>1.72938822E-6</c:v>
                </c:pt>
                <c:pt idx="201">
                  <c:v>1.6848682399999999E-6</c:v>
                </c:pt>
                <c:pt idx="202">
                  <c:v>1.63981355E-6</c:v>
                </c:pt>
                <c:pt idx="203">
                  <c:v>1.59428174E-6</c:v>
                </c:pt>
                <c:pt idx="204">
                  <c:v>1.5483304899999999E-6</c:v>
                </c:pt>
                <c:pt idx="205">
                  <c:v>1.5020176000000001E-6</c:v>
                </c:pt>
                <c:pt idx="206">
                  <c:v>1.45540096E-6</c:v>
                </c:pt>
                <c:pt idx="207">
                  <c:v>1.4085385700000001E-6</c:v>
                </c:pt>
                <c:pt idx="208">
                  <c:v>1.3614885299999999E-6</c:v>
                </c:pt>
                <c:pt idx="209">
                  <c:v>1.31430903E-6</c:v>
                </c:pt>
                <c:pt idx="210">
                  <c:v>1.2670583899999999E-6</c:v>
                </c:pt>
                <c:pt idx="211">
                  <c:v>1.219795E-6</c:v>
                </c:pt>
                <c:pt idx="212">
                  <c:v>1.1725773700000001E-6</c:v>
                </c:pt>
                <c:pt idx="213">
                  <c:v>1.1254641000000001E-6</c:v>
                </c:pt>
                <c:pt idx="214">
                  <c:v>1.0785138999999999E-6</c:v>
                </c:pt>
                <c:pt idx="215">
                  <c:v>1.03178557E-6</c:v>
                </c:pt>
                <c:pt idx="216">
                  <c:v>9.8533802199999998E-7</c:v>
                </c:pt>
                <c:pt idx="217">
                  <c:v>9.3923025900000001E-7</c:v>
                </c:pt>
                <c:pt idx="218">
                  <c:v>8.9352138299999996E-7</c:v>
                </c:pt>
                <c:pt idx="219">
                  <c:v>8.4827059500000005E-7</c:v>
                </c:pt>
                <c:pt idx="220">
                  <c:v>8.0353719500000005E-7</c:v>
                </c:pt>
                <c:pt idx="221">
                  <c:v>7.5938057800000005E-7</c:v>
                </c:pt>
                <c:pt idx="222">
                  <c:v>7.1586023399999995E-7</c:v>
                </c:pt>
                <c:pt idx="223">
                  <c:v>6.7303575200000005E-7</c:v>
                </c:pt>
                <c:pt idx="224">
                  <c:v>6.3096681099999996E-7</c:v>
                </c:pt>
                <c:pt idx="225">
                  <c:v>5.8971318800000003E-7</c:v>
                </c:pt>
                <c:pt idx="226">
                  <c:v>5.4933474900000003E-7</c:v>
                </c:pt>
                <c:pt idx="227">
                  <c:v>5.0989145600000001E-7</c:v>
                </c:pt>
                <c:pt idx="228">
                  <c:v>4.71443359E-7</c:v>
                </c:pt>
                <c:pt idx="229">
                  <c:v>4.34050599E-7</c:v>
                </c:pt>
                <c:pt idx="230">
                  <c:v>3.9777340700000002E-7</c:v>
                </c:pt>
                <c:pt idx="231">
                  <c:v>3.62672101E-7</c:v>
                </c:pt>
                <c:pt idx="232">
                  <c:v>3.2880708800000002E-7</c:v>
                </c:pt>
                <c:pt idx="233">
                  <c:v>2.9623886100000001E-7</c:v>
                </c:pt>
                <c:pt idx="234">
                  <c:v>2.6502799500000002E-7</c:v>
                </c:pt>
                <c:pt idx="235">
                  <c:v>2.35235154E-7</c:v>
                </c:pt>
                <c:pt idx="236">
                  <c:v>2.0692108100000001E-7</c:v>
                </c:pt>
                <c:pt idx="237">
                  <c:v>1.80146605E-7</c:v>
                </c:pt>
                <c:pt idx="238">
                  <c:v>1.5497263100000001E-7</c:v>
                </c:pt>
                <c:pt idx="239">
                  <c:v>1.3146014799999999E-7</c:v>
                </c:pt>
                <c:pt idx="240">
                  <c:v>1.09670221E-7</c:v>
                </c:pt>
                <c:pt idx="241">
                  <c:v>8.96639944E-8</c:v>
                </c:pt>
                <c:pt idx="242">
                  <c:v>7.1502687500000006E-8</c:v>
                </c:pt>
                <c:pt idx="243">
                  <c:v>5.5247595500000001E-8</c:v>
                </c:pt>
                <c:pt idx="244">
                  <c:v>4.0960087400000002E-8</c:v>
                </c:pt>
                <c:pt idx="245">
                  <c:v>2.8701605000000001E-8</c:v>
                </c:pt>
                <c:pt idx="246">
                  <c:v>1.8533662000000001E-8</c:v>
                </c:pt>
                <c:pt idx="247">
                  <c:v>1.05178426E-8</c:v>
                </c:pt>
                <c:pt idx="248">
                  <c:v>4.7158001499999998E-9</c:v>
                </c:pt>
                <c:pt idx="249">
                  <c:v>1.1892564200000001E-9</c:v>
                </c:pt>
                <c:pt idx="250">
                  <c:v>1.6735677E-17</c:v>
                </c:pt>
                <c:pt idx="251">
                  <c:v>1.20988543E-9</c:v>
                </c:pt>
                <c:pt idx="252">
                  <c:v>4.8808317900000003E-9</c:v>
                </c:pt>
                <c:pt idx="253">
                  <c:v>1.1074821699999999E-8</c:v>
                </c:pt>
                <c:pt idx="254">
                  <c:v>1.9853900000000002E-8</c:v>
                </c:pt>
                <c:pt idx="255">
                  <c:v>3.1280172899999997E-8</c:v>
                </c:pt>
                <c:pt idx="256">
                  <c:v>4.5415806200000002E-8</c:v>
                </c:pt>
                <c:pt idx="257">
                  <c:v>6.2323024800000003E-8</c:v>
                </c:pt>
                <c:pt idx="258">
                  <c:v>8.2064111199999995E-8</c:v>
                </c:pt>
                <c:pt idx="259">
                  <c:v>1.04701404E-7</c:v>
                </c:pt>
                <c:pt idx="260">
                  <c:v>1.3029729799999999E-7</c:v>
                </c:pt>
                <c:pt idx="261">
                  <c:v>1.5891424199999999E-7</c:v>
                </c:pt>
                <c:pt idx="262">
                  <c:v>1.9061473600000001E-7</c:v>
                </c:pt>
                <c:pt idx="263">
                  <c:v>2.2546133500000001E-7</c:v>
                </c:pt>
                <c:pt idx="264">
                  <c:v>2.6351664200000001E-7</c:v>
                </c:pt>
                <c:pt idx="265">
                  <c:v>3.0484331000000001E-7</c:v>
                </c:pt>
                <c:pt idx="266">
                  <c:v>3.49504043E-7</c:v>
                </c:pt>
                <c:pt idx="267">
                  <c:v>3.9756159000000002E-7</c:v>
                </c:pt>
                <c:pt idx="268">
                  <c:v>4.49078745E-7</c:v>
                </c:pt>
                <c:pt idx="269">
                  <c:v>5.0411834900000004E-7</c:v>
                </c:pt>
                <c:pt idx="270">
                  <c:v>5.6274328800000004E-7</c:v>
                </c:pt>
                <c:pt idx="271">
                  <c:v>6.2501648600000003E-7</c:v>
                </c:pt>
                <c:pt idx="272">
                  <c:v>6.9100091299999996E-7</c:v>
                </c:pt>
                <c:pt idx="273">
                  <c:v>7.6075957699999999E-7</c:v>
                </c:pt>
                <c:pt idx="274">
                  <c:v>8.3435552600000004E-7</c:v>
                </c:pt>
                <c:pt idx="275">
                  <c:v>9.1185184500000002E-7</c:v>
                </c:pt>
                <c:pt idx="276">
                  <c:v>9.9331165499999991E-7</c:v>
                </c:pt>
                <c:pt idx="277">
                  <c:v>1.0787981100000001E-6</c:v>
                </c:pt>
                <c:pt idx="278">
                  <c:v>1.16837441E-6</c:v>
                </c:pt>
                <c:pt idx="279">
                  <c:v>1.2621037799999999E-6</c:v>
                </c:pt>
                <c:pt idx="280">
                  <c:v>1.36004946E-6</c:v>
                </c:pt>
                <c:pt idx="281">
                  <c:v>1.46227474E-6</c:v>
                </c:pt>
                <c:pt idx="282">
                  <c:v>1.5688429500000001E-6</c:v>
                </c:pt>
                <c:pt idx="283">
                  <c:v>1.6798174E-6</c:v>
                </c:pt>
                <c:pt idx="284">
                  <c:v>1.7952614900000001E-6</c:v>
                </c:pt>
                <c:pt idx="285">
                  <c:v>1.9152385800000001E-6</c:v>
                </c:pt>
                <c:pt idx="286">
                  <c:v>2.0398121000000002E-6</c:v>
                </c:pt>
                <c:pt idx="287">
                  <c:v>2.1690454800000001E-6</c:v>
                </c:pt>
                <c:pt idx="288">
                  <c:v>2.3030021699999998E-6</c:v>
                </c:pt>
                <c:pt idx="289">
                  <c:v>2.44174563E-6</c:v>
                </c:pt>
                <c:pt idx="290">
                  <c:v>2.5853393600000001E-6</c:v>
                </c:pt>
                <c:pt idx="291">
                  <c:v>2.7338468400000001E-6</c:v>
                </c:pt>
                <c:pt idx="292">
                  <c:v>2.8873315899999999E-6</c:v>
                </c:pt>
                <c:pt idx="293">
                  <c:v>3.0458571199999998E-6</c:v>
                </c:pt>
                <c:pt idx="294">
                  <c:v>3.2094869600000001E-6</c:v>
                </c:pt>
                <c:pt idx="295">
                  <c:v>3.3782846400000001E-6</c:v>
                </c:pt>
                <c:pt idx="296">
                  <c:v>3.5523136700000001E-6</c:v>
                </c:pt>
                <c:pt idx="297">
                  <c:v>3.7316376E-6</c:v>
                </c:pt>
                <c:pt idx="298">
                  <c:v>3.91631994E-6</c:v>
                </c:pt>
                <c:pt idx="299">
                  <c:v>4.1064242200000004E-6</c:v>
                </c:pt>
                <c:pt idx="300">
                  <c:v>4.3020139499999996E-6</c:v>
                </c:pt>
                <c:pt idx="301">
                  <c:v>4.50315262E-6</c:v>
                </c:pt>
                <c:pt idx="302">
                  <c:v>4.7099037099999997E-6</c:v>
                </c:pt>
                <c:pt idx="303">
                  <c:v>4.9223306799999998E-6</c:v>
                </c:pt>
                <c:pt idx="304">
                  <c:v>5.1404969799999998E-6</c:v>
                </c:pt>
                <c:pt idx="305">
                  <c:v>5.3644660100000002E-6</c:v>
                </c:pt>
                <c:pt idx="306">
                  <c:v>5.5943011500000001E-6</c:v>
                </c:pt>
                <c:pt idx="307">
                  <c:v>5.8300657499999999E-6</c:v>
                </c:pt>
                <c:pt idx="308">
                  <c:v>6.0718231200000001E-6</c:v>
                </c:pt>
                <c:pt idx="309">
                  <c:v>6.3196365199999999E-6</c:v>
                </c:pt>
                <c:pt idx="310">
                  <c:v>6.57356916E-6</c:v>
                </c:pt>
                <c:pt idx="311">
                  <c:v>6.8336841899999999E-6</c:v>
                </c:pt>
                <c:pt idx="312">
                  <c:v>7.1000447100000004E-6</c:v>
                </c:pt>
                <c:pt idx="313">
                  <c:v>7.3727137700000003E-6</c:v>
                </c:pt>
                <c:pt idx="314">
                  <c:v>7.6517543100000006E-6</c:v>
                </c:pt>
                <c:pt idx="315">
                  <c:v>7.9372292199999997E-6</c:v>
                </c:pt>
                <c:pt idx="316">
                  <c:v>8.2292013E-6</c:v>
                </c:pt>
                <c:pt idx="317">
                  <c:v>8.5277332600000005E-6</c:v>
                </c:pt>
                <c:pt idx="318">
                  <c:v>8.8328877100000003E-6</c:v>
                </c:pt>
                <c:pt idx="319">
                  <c:v>9.1447271500000003E-6</c:v>
                </c:pt>
                <c:pt idx="320">
                  <c:v>9.4633139600000003E-6</c:v>
                </c:pt>
                <c:pt idx="321">
                  <c:v>9.7887104299999999E-6</c:v>
                </c:pt>
                <c:pt idx="322">
                  <c:v>1.01209787E-5</c:v>
                </c:pt>
                <c:pt idx="323">
                  <c:v>1.04601807E-5</c:v>
                </c:pt>
                <c:pt idx="324">
                  <c:v>1.08063784E-5</c:v>
                </c:pt>
                <c:pt idx="325">
                  <c:v>1.1159633400000001E-5</c:v>
                </c:pt>
                <c:pt idx="326">
                  <c:v>1.15200073E-5</c:v>
                </c:pt>
                <c:pt idx="327">
                  <c:v>1.1887561299999999E-5</c:v>
                </c:pt>
                <c:pt idx="328">
                  <c:v>1.2262356700000001E-5</c:v>
                </c:pt>
                <c:pt idx="329">
                  <c:v>1.26444544E-5</c:v>
                </c:pt>
                <c:pt idx="330">
                  <c:v>1.30339151E-5</c:v>
                </c:pt>
                <c:pt idx="331">
                  <c:v>1.3430799300000001E-5</c:v>
                </c:pt>
                <c:pt idx="332">
                  <c:v>1.38351674E-5</c:v>
                </c:pt>
                <c:pt idx="333">
                  <c:v>1.42470792E-5</c:v>
                </c:pt>
                <c:pt idx="334">
                  <c:v>1.4666594699999999E-5</c:v>
                </c:pt>
                <c:pt idx="335">
                  <c:v>1.50937732E-5</c:v>
                </c:pt>
                <c:pt idx="336">
                  <c:v>1.55286739E-5</c:v>
                </c:pt>
                <c:pt idx="337">
                  <c:v>1.5971355699999999E-5</c:v>
                </c:pt>
                <c:pt idx="338">
                  <c:v>1.6421877E-5</c:v>
                </c:pt>
                <c:pt idx="339">
                  <c:v>1.6880296200000001E-5</c:v>
                </c:pt>
                <c:pt idx="340">
                  <c:v>1.73466709E-5</c:v>
                </c:pt>
                <c:pt idx="341">
                  <c:v>1.7821058700000001E-5</c:v>
                </c:pt>
                <c:pt idx="342">
                  <c:v>1.83035165E-5</c:v>
                </c:pt>
                <c:pt idx="343">
                  <c:v>1.8794100900000001E-5</c:v>
                </c:pt>
                <c:pt idx="344">
                  <c:v>1.9292868199999999E-5</c:v>
                </c:pt>
                <c:pt idx="345">
                  <c:v>1.9799873999999999E-5</c:v>
                </c:pt>
                <c:pt idx="346">
                  <c:v>2.0315173600000001E-5</c:v>
                </c:pt>
                <c:pt idx="347">
                  <c:v>2.08388217E-5</c:v>
                </c:pt>
                <c:pt idx="348">
                  <c:v>2.1370872399999999E-5</c:v>
                </c:pt>
                <c:pt idx="349">
                  <c:v>2.1911379400000001E-5</c:v>
                </c:pt>
                <c:pt idx="350">
                  <c:v>2.24603957E-5</c:v>
                </c:pt>
                <c:pt idx="351">
                  <c:v>2.3017973800000001E-5</c:v>
                </c:pt>
                <c:pt idx="352">
                  <c:v>2.3584165499999999E-5</c:v>
                </c:pt>
                <c:pt idx="353">
                  <c:v>2.4159021899999999E-5</c:v>
                </c:pt>
                <c:pt idx="354">
                  <c:v>2.4742593500000001E-5</c:v>
                </c:pt>
                <c:pt idx="355">
                  <c:v>2.5334930100000001E-5</c:v>
                </c:pt>
                <c:pt idx="356">
                  <c:v>2.59360807E-5</c:v>
                </c:pt>
                <c:pt idx="357">
                  <c:v>2.65460934E-5</c:v>
                </c:pt>
                <c:pt idx="358">
                  <c:v>2.7165015700000001E-5</c:v>
                </c:pt>
                <c:pt idx="359">
                  <c:v>2.77928942E-5</c:v>
                </c:pt>
                <c:pt idx="360">
                  <c:v>2.8429774599999999E-5</c:v>
                </c:pt>
                <c:pt idx="361">
                  <c:v>2.9075701599999999E-5</c:v>
                </c:pt>
                <c:pt idx="362">
                  <c:v>2.9730719200000002E-5</c:v>
                </c:pt>
                <c:pt idx="363">
                  <c:v>3.0394870000000001E-5</c:v>
                </c:pt>
                <c:pt idx="364">
                  <c:v>3.1068196100000002E-5</c:v>
                </c:pt>
                <c:pt idx="365">
                  <c:v>3.1750738200000001E-5</c:v>
                </c:pt>
                <c:pt idx="366">
                  <c:v>3.24425359E-5</c:v>
                </c:pt>
                <c:pt idx="367">
                  <c:v>3.3143627799999999E-5</c:v>
                </c:pt>
                <c:pt idx="368">
                  <c:v>3.3854051299999999E-5</c:v>
                </c:pt>
                <c:pt idx="369">
                  <c:v>3.4573842399999999E-5</c:v>
                </c:pt>
                <c:pt idx="370">
                  <c:v>3.5303036100000001E-5</c:v>
                </c:pt>
                <c:pt idx="371">
                  <c:v>3.60416659E-5</c:v>
                </c:pt>
                <c:pt idx="372">
                  <c:v>3.6789764E-5</c:v>
                </c:pt>
                <c:pt idx="373">
                  <c:v>3.7547361099999997E-5</c:v>
                </c:pt>
                <c:pt idx="374">
                  <c:v>3.83144865E-5</c:v>
                </c:pt>
                <c:pt idx="375">
                  <c:v>3.9091168199999998E-5</c:v>
                </c:pt>
                <c:pt idx="376">
                  <c:v>3.9877432300000001E-5</c:v>
                </c:pt>
                <c:pt idx="377">
                  <c:v>4.0673303500000002E-5</c:v>
                </c:pt>
                <c:pt idx="378">
                  <c:v>4.1478804699999999E-5</c:v>
                </c:pt>
                <c:pt idx="379">
                  <c:v>4.2293957199999997E-5</c:v>
                </c:pt>
                <c:pt idx="380">
                  <c:v>4.3118780400000003E-5</c:v>
                </c:pt>
                <c:pt idx="381">
                  <c:v>4.3953292100000001E-5</c:v>
                </c:pt>
                <c:pt idx="382">
                  <c:v>4.4797507900000003E-5</c:v>
                </c:pt>
                <c:pt idx="383">
                  <c:v>4.5651441700000001E-5</c:v>
                </c:pt>
                <c:pt idx="384">
                  <c:v>4.65151053E-5</c:v>
                </c:pt>
                <c:pt idx="385">
                  <c:v>4.73885082E-5</c:v>
                </c:pt>
                <c:pt idx="386">
                  <c:v>4.8271658200000002E-5</c:v>
                </c:pt>
                <c:pt idx="387">
                  <c:v>4.9164560500000002E-5</c:v>
                </c:pt>
                <c:pt idx="388">
                  <c:v>5.00672182E-5</c:v>
                </c:pt>
                <c:pt idx="389">
                  <c:v>5.0979632100000001E-5</c:v>
                </c:pt>
                <c:pt idx="390">
                  <c:v>5.1901800500000003E-5</c:v>
                </c:pt>
                <c:pt idx="391">
                  <c:v>5.2833719199999997E-5</c:v>
                </c:pt>
                <c:pt idx="392">
                  <c:v>5.37753815E-5</c:v>
                </c:pt>
                <c:pt idx="393">
                  <c:v>5.4726777999999999E-5</c:v>
                </c:pt>
                <c:pt idx="394">
                  <c:v>5.5687896800000001E-5</c:v>
                </c:pt>
                <c:pt idx="395">
                  <c:v>5.6658723000000003E-5</c:v>
                </c:pt>
                <c:pt idx="396">
                  <c:v>5.7639238799999999E-5</c:v>
                </c:pt>
                <c:pt idx="397">
                  <c:v>5.8629423599999997E-5</c:v>
                </c:pt>
                <c:pt idx="398">
                  <c:v>5.9629253899999998E-5</c:v>
                </c:pt>
                <c:pt idx="399">
                  <c:v>6.0638702799999998E-5</c:v>
                </c:pt>
                <c:pt idx="400">
                  <c:v>6.1657740299999995E-5</c:v>
                </c:pt>
                <c:pt idx="401">
                  <c:v>6.2686333199999997E-5</c:v>
                </c:pt>
                <c:pt idx="402">
                  <c:v>6.3724444999999999E-5</c:v>
                </c:pt>
                <c:pt idx="403">
                  <c:v>6.4772035599999995E-5</c:v>
                </c:pt>
                <c:pt idx="404">
                  <c:v>6.5829061299999998E-5</c:v>
                </c:pt>
                <c:pt idx="405">
                  <c:v>6.6895475000000002E-5</c:v>
                </c:pt>
                <c:pt idx="406">
                  <c:v>6.7971225699999994E-5</c:v>
                </c:pt>
                <c:pt idx="407">
                  <c:v>6.90562586E-5</c:v>
                </c:pt>
                <c:pt idx="408">
                  <c:v>7.0150515E-5</c:v>
                </c:pt>
                <c:pt idx="409">
                  <c:v>7.1253932099999998E-5</c:v>
                </c:pt>
                <c:pt idx="410">
                  <c:v>7.2366442999999996E-5</c:v>
                </c:pt>
                <c:pt idx="411">
                  <c:v>7.3487976799999999E-5</c:v>
                </c:pt>
                <c:pt idx="412">
                  <c:v>7.4618457799999999E-5</c:v>
                </c:pt>
                <c:pt idx="413">
                  <c:v>7.5757806300000006E-5</c:v>
                </c:pt>
                <c:pt idx="414">
                  <c:v>7.6905937800000006E-5</c:v>
                </c:pt>
                <c:pt idx="415">
                  <c:v>7.8062763199999996E-5</c:v>
                </c:pt>
                <c:pt idx="416">
                  <c:v>7.9228188699999997E-5</c:v>
                </c:pt>
                <c:pt idx="417">
                  <c:v>8.0402115400000001E-5</c:v>
                </c:pt>
                <c:pt idx="418">
                  <c:v>8.1584439699999999E-5</c:v>
                </c:pt>
                <c:pt idx="419">
                  <c:v>8.2775052600000005E-5</c:v>
                </c:pt>
                <c:pt idx="420">
                  <c:v>8.3973839999999995E-5</c:v>
                </c:pt>
                <c:pt idx="421">
                  <c:v>8.5180682299999995E-5</c:v>
                </c:pt>
                <c:pt idx="422">
                  <c:v>8.6395454599999993E-5</c:v>
                </c:pt>
                <c:pt idx="423">
                  <c:v>8.7618026200000001E-5</c:v>
                </c:pt>
                <c:pt idx="424">
                  <c:v>8.88482607E-5</c:v>
                </c:pt>
                <c:pt idx="425">
                  <c:v>9.0086015699999993E-5</c:v>
                </c:pt>
                <c:pt idx="426">
                  <c:v>9.13311431E-5</c:v>
                </c:pt>
                <c:pt idx="427">
                  <c:v>9.2583488099999998E-5</c:v>
                </c:pt>
                <c:pt idx="428">
                  <c:v>9.3842890200000005E-5</c:v>
                </c:pt>
                <c:pt idx="429">
                  <c:v>9.51091819E-5</c:v>
                </c:pt>
                <c:pt idx="430">
                  <c:v>9.6382189300000005E-5</c:v>
                </c:pt>
                <c:pt idx="431">
                  <c:v>9.7661731899999996E-5</c:v>
                </c:pt>
                <c:pt idx="432">
                  <c:v>9.89476221E-5</c:v>
                </c:pt>
                <c:pt idx="433" formatCode="General">
                  <c:v>1.00239665E-4</c:v>
                </c:pt>
                <c:pt idx="434" formatCode="General">
                  <c:v>1.01537659E-4</c:v>
                </c:pt>
                <c:pt idx="435" formatCode="General">
                  <c:v>1.0284139499999999E-4</c:v>
                </c:pt>
                <c:pt idx="436" formatCode="General">
                  <c:v>1.0415065600000001E-4</c:v>
                </c:pt>
                <c:pt idx="437" formatCode="General">
                  <c:v>1.0546521699999999E-4</c:v>
                </c:pt>
                <c:pt idx="438" formatCode="General">
                  <c:v>1.06784845E-4</c:v>
                </c:pt>
                <c:pt idx="439" formatCode="General">
                  <c:v>1.0810930099999999E-4</c:v>
                </c:pt>
                <c:pt idx="440" formatCode="General">
                  <c:v>1.09438334E-4</c:v>
                </c:pt>
                <c:pt idx="441" formatCode="General">
                  <c:v>1.10771688E-4</c:v>
                </c:pt>
                <c:pt idx="442" formatCode="General">
                  <c:v>1.12109096E-4</c:v>
                </c:pt>
                <c:pt idx="443" formatCode="General">
                  <c:v>1.13450282E-4</c:v>
                </c:pt>
                <c:pt idx="444" formatCode="General">
                  <c:v>1.14794963E-4</c:v>
                </c:pt>
                <c:pt idx="445" formatCode="General">
                  <c:v>1.16142845E-4</c:v>
                </c:pt>
                <c:pt idx="446" formatCode="General">
                  <c:v>1.1749362399999999E-4</c:v>
                </c:pt>
                <c:pt idx="447" formatCode="General">
                  <c:v>1.18846988E-4</c:v>
                </c:pt>
                <c:pt idx="448" formatCode="General">
                  <c:v>1.2020261200000001E-4</c:v>
                </c:pt>
                <c:pt idx="449" formatCode="General">
                  <c:v>1.21560164E-4</c:v>
                </c:pt>
                <c:pt idx="450" formatCode="General">
                  <c:v>1.2291929800000001E-4</c:v>
                </c:pt>
                <c:pt idx="451" formatCode="General">
                  <c:v>1.2427966E-4</c:v>
                </c:pt>
                <c:pt idx="452" formatCode="General">
                  <c:v>1.2564088399999999E-4</c:v>
                </c:pt>
                <c:pt idx="453" formatCode="General">
                  <c:v>1.27002591E-4</c:v>
                </c:pt>
                <c:pt idx="454" formatCode="General">
                  <c:v>1.2836439200000001E-4</c:v>
                </c:pt>
                <c:pt idx="455" formatCode="General">
                  <c:v>1.2972588500000001E-4</c:v>
                </c:pt>
                <c:pt idx="456" formatCode="General">
                  <c:v>1.3108665599999999E-4</c:v>
                </c:pt>
                <c:pt idx="457" formatCode="General">
                  <c:v>1.3244627699999999E-4</c:v>
                </c:pt>
                <c:pt idx="458" formatCode="General">
                  <c:v>1.3380430899999999E-4</c:v>
                </c:pt>
                <c:pt idx="459" formatCode="General">
                  <c:v>1.3516029700000001E-4</c:v>
                </c:pt>
                <c:pt idx="460" formatCode="General">
                  <c:v>1.36513773E-4</c:v>
                </c:pt>
                <c:pt idx="461" formatCode="General">
                  <c:v>1.37864256E-4</c:v>
                </c:pt>
                <c:pt idx="462" formatCode="General">
                  <c:v>1.3921124799999999E-4</c:v>
                </c:pt>
                <c:pt idx="463" formatCode="General">
                  <c:v>1.4055423599999999E-4</c:v>
                </c:pt>
                <c:pt idx="464" formatCode="General">
                  <c:v>1.4189269300000001E-4</c:v>
                </c:pt>
                <c:pt idx="465" formatCode="General">
                  <c:v>1.4322607299999999E-4</c:v>
                </c:pt>
                <c:pt idx="466" formatCode="General">
                  <c:v>1.4455381400000001E-4</c:v>
                </c:pt>
                <c:pt idx="467" formatCode="General">
                  <c:v>1.4587533900000001E-4</c:v>
                </c:pt>
                <c:pt idx="468" formatCode="General">
                  <c:v>1.4719005E-4</c:v>
                </c:pt>
                <c:pt idx="469" formatCode="General">
                  <c:v>1.4849733099999999E-4</c:v>
                </c:pt>
                <c:pt idx="470" formatCode="General">
                  <c:v>1.4979654599999999E-4</c:v>
                </c:pt>
                <c:pt idx="471" formatCode="General">
                  <c:v>1.5108704199999999E-4</c:v>
                </c:pt>
                <c:pt idx="472" formatCode="General">
                  <c:v>1.5236814100000001E-4</c:v>
                </c:pt>
                <c:pt idx="473" formatCode="General">
                  <c:v>1.5363914699999999E-4</c:v>
                </c:pt>
                <c:pt idx="474" formatCode="General">
                  <c:v>1.5489934000000001E-4</c:v>
                </c:pt>
                <c:pt idx="475" formatCode="General">
                  <c:v>1.5614797700000001E-4</c:v>
                </c:pt>
                <c:pt idx="476" formatCode="General">
                  <c:v>1.5738429E-4</c:v>
                </c:pt>
                <c:pt idx="477" formatCode="General">
                  <c:v>1.5860748599999999E-4</c:v>
                </c:pt>
                <c:pt idx="478" formatCode="General">
                  <c:v>1.59816749E-4</c:v>
                </c:pt>
                <c:pt idx="479" formatCode="General">
                  <c:v>1.6101123199999999E-4</c:v>
                </c:pt>
                <c:pt idx="480" formatCode="General">
                  <c:v>1.6219005999999999E-4</c:v>
                </c:pt>
                <c:pt idx="481" formatCode="General">
                  <c:v>1.6335233199999999E-4</c:v>
                </c:pt>
                <c:pt idx="482" formatCode="General">
                  <c:v>1.6449711100000001E-4</c:v>
                </c:pt>
                <c:pt idx="483" formatCode="General">
                  <c:v>1.65623433E-4</c:v>
                </c:pt>
                <c:pt idx="484" formatCode="General">
                  <c:v>1.6673029600000001E-4</c:v>
                </c:pt>
                <c:pt idx="485" formatCode="General">
                  <c:v>1.6781666599999999E-4</c:v>
                </c:pt>
                <c:pt idx="486" formatCode="General">
                  <c:v>1.68881472E-4</c:v>
                </c:pt>
                <c:pt idx="487" formatCode="General">
                  <c:v>1.69923603E-4</c:v>
                </c:pt>
                <c:pt idx="488" formatCode="General">
                  <c:v>1.70941909E-4</c:v>
                </c:pt>
                <c:pt idx="489" formatCode="General">
                  <c:v>1.7193519800000001E-4</c:v>
                </c:pt>
                <c:pt idx="490" formatCode="General">
                  <c:v>1.7290223600000001E-4</c:v>
                </c:pt>
                <c:pt idx="491" formatCode="General">
                  <c:v>1.7384173899999999E-4</c:v>
                </c:pt>
                <c:pt idx="492" formatCode="General">
                  <c:v>1.74752378E-4</c:v>
                </c:pt>
                <c:pt idx="493" formatCode="General">
                  <c:v>1.75632773E-4</c:v>
                </c:pt>
                <c:pt idx="494" formatCode="General">
                  <c:v>1.76481489E-4</c:v>
                </c:pt>
                <c:pt idx="495" formatCode="General">
                  <c:v>1.7729703799999999E-4</c:v>
                </c:pt>
                <c:pt idx="496" formatCode="General">
                  <c:v>1.7807787299999999E-4</c:v>
                </c:pt>
                <c:pt idx="497" formatCode="General">
                  <c:v>1.7882238299999999E-4</c:v>
                </c:pt>
                <c:pt idx="498" formatCode="General">
                  <c:v>1.79528897E-4</c:v>
                </c:pt>
                <c:pt idx="499" formatCode="General">
                  <c:v>1.8019567400000001E-4</c:v>
                </c:pt>
                <c:pt idx="500" formatCode="General">
                  <c:v>1.80820901E-4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FieldError_1302!$E$1</c:f>
              <c:strCache>
                <c:ptCount val="1"/>
                <c:pt idx="0">
                  <c:v>Bx run 5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FieldError_1302!$E$2:$E$502</c:f>
              <c:numCache>
                <c:formatCode>General</c:formatCode>
                <c:ptCount val="501"/>
                <c:pt idx="0">
                  <c:v>-5.41455499E-4</c:v>
                </c:pt>
                <c:pt idx="1">
                  <c:v>-5.3707379799999995E-4</c:v>
                </c:pt>
                <c:pt idx="2">
                  <c:v>-5.3272202600000002E-4</c:v>
                </c:pt>
                <c:pt idx="3">
                  <c:v>-5.2839906100000001E-4</c:v>
                </c:pt>
                <c:pt idx="4">
                  <c:v>-5.2410384800000002E-4</c:v>
                </c:pt>
                <c:pt idx="5">
                  <c:v>-5.1983539500000001E-4</c:v>
                </c:pt>
                <c:pt idx="6">
                  <c:v>-5.1559277299999999E-4</c:v>
                </c:pt>
                <c:pt idx="7">
                  <c:v>-5.11375108E-4</c:v>
                </c:pt>
                <c:pt idx="8">
                  <c:v>-5.0718158099999995E-4</c:v>
                </c:pt>
                <c:pt idx="9">
                  <c:v>-5.0301142399999997E-4</c:v>
                </c:pt>
                <c:pt idx="10">
                  <c:v>-4.98863921E-4</c:v>
                </c:pt>
                <c:pt idx="11">
                  <c:v>-4.9473839700000003E-4</c:v>
                </c:pt>
                <c:pt idx="12">
                  <c:v>-4.9063422499999996E-4</c:v>
                </c:pt>
                <c:pt idx="13">
                  <c:v>-4.8655081599999997E-4</c:v>
                </c:pt>
                <c:pt idx="14">
                  <c:v>-4.8248762399999998E-4</c:v>
                </c:pt>
                <c:pt idx="15">
                  <c:v>-4.7844413500000002E-4</c:v>
                </c:pt>
                <c:pt idx="16">
                  <c:v>-4.7441987499999999E-4</c:v>
                </c:pt>
                <c:pt idx="17">
                  <c:v>-4.7041439999999997E-4</c:v>
                </c:pt>
                <c:pt idx="18">
                  <c:v>-4.66427297E-4</c:v>
                </c:pt>
                <c:pt idx="19">
                  <c:v>-4.6245818499999998E-4</c:v>
                </c:pt>
                <c:pt idx="20">
                  <c:v>-4.5850670800000001E-4</c:v>
                </c:pt>
                <c:pt idx="21">
                  <c:v>-4.54572538E-4</c:v>
                </c:pt>
                <c:pt idx="22">
                  <c:v>-4.5065537299999997E-4</c:v>
                </c:pt>
                <c:pt idx="23">
                  <c:v>-4.4675493000000002E-4</c:v>
                </c:pt>
                <c:pt idx="24">
                  <c:v>-4.4287095399999998E-4</c:v>
                </c:pt>
                <c:pt idx="25">
                  <c:v>-4.3900320700000002E-4</c:v>
                </c:pt>
                <c:pt idx="26">
                  <c:v>-4.3515147100000001E-4</c:v>
                </c:pt>
                <c:pt idx="27">
                  <c:v>-4.3131554800000002E-4</c:v>
                </c:pt>
                <c:pt idx="28">
                  <c:v>-4.2749525700000002E-4</c:v>
                </c:pt>
                <c:pt idx="29">
                  <c:v>-4.2369043300000001E-4</c:v>
                </c:pt>
                <c:pt idx="30">
                  <c:v>-4.19900926E-4</c:v>
                </c:pt>
                <c:pt idx="31">
                  <c:v>-4.1612660299999998E-4</c:v>
                </c:pt>
                <c:pt idx="32">
                  <c:v>-4.12367343E-4</c:v>
                </c:pt>
                <c:pt idx="33">
                  <c:v>-4.08623038E-4</c:v>
                </c:pt>
                <c:pt idx="34">
                  <c:v>-4.0489359199999999E-4</c:v>
                </c:pt>
                <c:pt idx="35">
                  <c:v>-4.0117892199999998E-4</c:v>
                </c:pt>
                <c:pt idx="36">
                  <c:v>-3.9747895299999998E-4</c:v>
                </c:pt>
                <c:pt idx="37">
                  <c:v>-3.9379362399999998E-4</c:v>
                </c:pt>
                <c:pt idx="38">
                  <c:v>-3.9012288000000002E-4</c:v>
                </c:pt>
                <c:pt idx="39">
                  <c:v>-3.8646667699999997E-4</c:v>
                </c:pt>
                <c:pt idx="40">
                  <c:v>-3.8282497900000002E-4</c:v>
                </c:pt>
                <c:pt idx="41">
                  <c:v>-3.7919775700000002E-4</c:v>
                </c:pt>
                <c:pt idx="42">
                  <c:v>-3.7558499099999998E-4</c:v>
                </c:pt>
                <c:pt idx="43">
                  <c:v>-3.7198666599999998E-4</c:v>
                </c:pt>
                <c:pt idx="44">
                  <c:v>-3.6840277599999998E-4</c:v>
                </c:pt>
                <c:pt idx="45">
                  <c:v>-3.6483331799999998E-4</c:v>
                </c:pt>
                <c:pt idx="46">
                  <c:v>-3.6127829799999998E-4</c:v>
                </c:pt>
                <c:pt idx="47">
                  <c:v>-3.5773772599999998E-4</c:v>
                </c:pt>
                <c:pt idx="48">
                  <c:v>-3.5421161499999998E-4</c:v>
                </c:pt>
                <c:pt idx="49">
                  <c:v>-3.5069998500000002E-4</c:v>
                </c:pt>
                <c:pt idx="50">
                  <c:v>-3.4720285999999999E-4</c:v>
                </c:pt>
                <c:pt idx="51">
                  <c:v>-3.43720269E-4</c:v>
                </c:pt>
                <c:pt idx="52">
                  <c:v>-3.4025224199999999E-4</c:v>
                </c:pt>
                <c:pt idx="53">
                  <c:v>-3.3679881500000002E-4</c:v>
                </c:pt>
                <c:pt idx="54">
                  <c:v>-3.3336002699999999E-4</c:v>
                </c:pt>
                <c:pt idx="55">
                  <c:v>-3.2993591900000002E-4</c:v>
                </c:pt>
                <c:pt idx="56">
                  <c:v>-3.2652653600000002E-4</c:v>
                </c:pt>
                <c:pt idx="57">
                  <c:v>-3.2313192499999998E-4</c:v>
                </c:pt>
                <c:pt idx="58">
                  <c:v>-3.1975213600000002E-4</c:v>
                </c:pt>
                <c:pt idx="59">
                  <c:v>-3.1638721999999999E-4</c:v>
                </c:pt>
                <c:pt idx="60">
                  <c:v>-3.13037231E-4</c:v>
                </c:pt>
                <c:pt idx="61">
                  <c:v>-3.0970222599999999E-4</c:v>
                </c:pt>
                <c:pt idx="62">
                  <c:v>-3.0638226299999999E-4</c:v>
                </c:pt>
                <c:pt idx="63">
                  <c:v>-3.0307739999999999E-4</c:v>
                </c:pt>
                <c:pt idx="64">
                  <c:v>-2.997877E-4</c:v>
                </c:pt>
                <c:pt idx="65">
                  <c:v>-2.9651322300000002E-4</c:v>
                </c:pt>
                <c:pt idx="66">
                  <c:v>-2.9325403499999998E-4</c:v>
                </c:pt>
                <c:pt idx="67">
                  <c:v>-2.9001020000000001E-4</c:v>
                </c:pt>
                <c:pt idx="68">
                  <c:v>-2.8678178400000002E-4</c:v>
                </c:pt>
                <c:pt idx="69">
                  <c:v>-2.83568853E-4</c:v>
                </c:pt>
                <c:pt idx="70">
                  <c:v>-2.8037147600000001E-4</c:v>
                </c:pt>
                <c:pt idx="71">
                  <c:v>-2.77189721E-4</c:v>
                </c:pt>
                <c:pt idx="72">
                  <c:v>-2.7402365700000001E-4</c:v>
                </c:pt>
                <c:pt idx="73">
                  <c:v>-2.7087335500000002E-4</c:v>
                </c:pt>
                <c:pt idx="74">
                  <c:v>-2.67738884E-4</c:v>
                </c:pt>
                <c:pt idx="75">
                  <c:v>-2.6462031600000001E-4</c:v>
                </c:pt>
                <c:pt idx="76">
                  <c:v>-2.61517721E-4</c:v>
                </c:pt>
                <c:pt idx="77">
                  <c:v>-2.5843117100000001E-4</c:v>
                </c:pt>
                <c:pt idx="78">
                  <c:v>-2.5536073900000002E-4</c:v>
                </c:pt>
                <c:pt idx="79">
                  <c:v>-2.5230649500000002E-4</c:v>
                </c:pt>
                <c:pt idx="80">
                  <c:v>-2.4926851299999998E-4</c:v>
                </c:pt>
                <c:pt idx="81">
                  <c:v>-2.46246864E-4</c:v>
                </c:pt>
                <c:pt idx="82">
                  <c:v>-2.4324162100000001E-4</c:v>
                </c:pt>
                <c:pt idx="83">
                  <c:v>-2.4025285700000001E-4</c:v>
                </c:pt>
                <c:pt idx="84">
                  <c:v>-2.3728064300000001E-4</c:v>
                </c:pt>
                <c:pt idx="85">
                  <c:v>-2.34325052E-4</c:v>
                </c:pt>
                <c:pt idx="86">
                  <c:v>-2.3138615499999999E-4</c:v>
                </c:pt>
                <c:pt idx="87">
                  <c:v>-2.2846402500000001E-4</c:v>
                </c:pt>
                <c:pt idx="88">
                  <c:v>-2.2555873399999999E-4</c:v>
                </c:pt>
                <c:pt idx="89">
                  <c:v>-2.2267035200000001E-4</c:v>
                </c:pt>
                <c:pt idx="90">
                  <c:v>-2.1979895199999999E-4</c:v>
                </c:pt>
                <c:pt idx="91">
                  <c:v>-2.1694460200000001E-4</c:v>
                </c:pt>
                <c:pt idx="92">
                  <c:v>-2.1410737599999999E-4</c:v>
                </c:pt>
                <c:pt idx="93">
                  <c:v>-2.1128734099999999E-4</c:v>
                </c:pt>
                <c:pt idx="94">
                  <c:v>-2.08484568E-4</c:v>
                </c:pt>
                <c:pt idx="95">
                  <c:v>-2.0569912600000001E-4</c:v>
                </c:pt>
                <c:pt idx="96">
                  <c:v>-2.0293108299999999E-4</c:v>
                </c:pt>
                <c:pt idx="97">
                  <c:v>-2.00180509E-4</c:v>
                </c:pt>
                <c:pt idx="98">
                  <c:v>-1.9744747E-4</c:v>
                </c:pt>
                <c:pt idx="99">
                  <c:v>-1.9473203300000001E-4</c:v>
                </c:pt>
                <c:pt idx="100">
                  <c:v>-1.92034265E-4</c:v>
                </c:pt>
                <c:pt idx="101">
                  <c:v>-1.8935423299999999E-4</c:v>
                </c:pt>
                <c:pt idx="102">
                  <c:v>-1.8669199999999999E-4</c:v>
                </c:pt>
                <c:pt idx="103">
                  <c:v>-1.8404763100000001E-4</c:v>
                </c:pt>
                <c:pt idx="104">
                  <c:v>-1.8142119099999999E-4</c:v>
                </c:pt>
                <c:pt idx="105">
                  <c:v>-1.78812742E-4</c:v>
                </c:pt>
                <c:pt idx="106">
                  <c:v>-1.7622234699999999E-4</c:v>
                </c:pt>
                <c:pt idx="107">
                  <c:v>-1.73650067E-4</c:v>
                </c:pt>
                <c:pt idx="108">
                  <c:v>-1.7109596199999999E-4</c:v>
                </c:pt>
                <c:pt idx="109">
                  <c:v>-1.68560094E-4</c:v>
                </c:pt>
                <c:pt idx="110">
                  <c:v>-1.6604252100000001E-4</c:v>
                </c:pt>
                <c:pt idx="111">
                  <c:v>-1.6354330000000001E-4</c:v>
                </c:pt>
                <c:pt idx="112">
                  <c:v>-1.6106249E-4</c:v>
                </c:pt>
                <c:pt idx="113">
                  <c:v>-1.5860014699999999E-4</c:v>
                </c:pt>
                <c:pt idx="114">
                  <c:v>-1.5615632600000001E-4</c:v>
                </c:pt>
                <c:pt idx="115">
                  <c:v>-1.5373108199999999E-4</c:v>
                </c:pt>
                <c:pt idx="116">
                  <c:v>-1.5132446799999999E-4</c:v>
                </c:pt>
                <c:pt idx="117">
                  <c:v>-1.48936538E-4</c:v>
                </c:pt>
                <c:pt idx="118">
                  <c:v>-1.46567341E-4</c:v>
                </c:pt>
                <c:pt idx="119">
                  <c:v>-1.4421692899999999E-4</c:v>
                </c:pt>
                <c:pt idx="120">
                  <c:v>-1.4188535199999999E-4</c:v>
                </c:pt>
                <c:pt idx="121">
                  <c:v>-1.39572657E-4</c:v>
                </c:pt>
                <c:pt idx="122">
                  <c:v>-1.3727889299999999E-4</c:v>
                </c:pt>
                <c:pt idx="123">
                  <c:v>-1.35004104E-4</c:v>
                </c:pt>
                <c:pt idx="124">
                  <c:v>-1.3274833600000001E-4</c:v>
                </c:pt>
                <c:pt idx="125">
                  <c:v>-1.30511633E-4</c:v>
                </c:pt>
                <c:pt idx="126">
                  <c:v>-1.28294037E-4</c:v>
                </c:pt>
                <c:pt idx="127">
                  <c:v>-1.26095591E-4</c:v>
                </c:pt>
                <c:pt idx="128">
                  <c:v>-1.2391633300000001E-4</c:v>
                </c:pt>
                <c:pt idx="129">
                  <c:v>-1.21756304E-4</c:v>
                </c:pt>
                <c:pt idx="130">
                  <c:v>-1.1961554100000001E-4</c:v>
                </c:pt>
                <c:pt idx="131">
                  <c:v>-1.1749408E-4</c:v>
                </c:pt>
                <c:pt idx="132">
                  <c:v>-1.15391957E-4</c:v>
                </c:pt>
                <c:pt idx="133">
                  <c:v>-1.13309206E-4</c:v>
                </c:pt>
                <c:pt idx="134">
                  <c:v>-1.1124585900000001E-4</c:v>
                </c:pt>
                <c:pt idx="135">
                  <c:v>-1.09201947E-4</c:v>
                </c:pt>
                <c:pt idx="136">
                  <c:v>-1.07177501E-4</c:v>
                </c:pt>
                <c:pt idx="137">
                  <c:v>-1.05172549E-4</c:v>
                </c:pt>
                <c:pt idx="138">
                  <c:v>-1.03187118E-4</c:v>
                </c:pt>
                <c:pt idx="139">
                  <c:v>-1.0122123499999999E-4</c:v>
                </c:pt>
                <c:pt idx="140" formatCode="0.00E+00">
                  <c:v>-9.9274922399999994E-5</c:v>
                </c:pt>
                <c:pt idx="141" formatCode="0.00E+00">
                  <c:v>-9.7348204399999995E-5</c:v>
                </c:pt>
                <c:pt idx="142" formatCode="0.00E+00">
                  <c:v>-9.5441102299999997E-5</c:v>
                </c:pt>
                <c:pt idx="143" formatCode="0.00E+00">
                  <c:v>-9.3553636100000002E-5</c:v>
                </c:pt>
                <c:pt idx="144" formatCode="0.00E+00">
                  <c:v>-9.1685824399999994E-5</c:v>
                </c:pt>
                <c:pt idx="145" formatCode="0.00E+00">
                  <c:v>-8.9837684300000007E-5</c:v>
                </c:pt>
                <c:pt idx="146" formatCode="0.00E+00">
                  <c:v>-8.8009231600000005E-5</c:v>
                </c:pt>
                <c:pt idx="147" formatCode="0.00E+00">
                  <c:v>-8.6200480100000006E-5</c:v>
                </c:pt>
                <c:pt idx="148" formatCode="0.00E+00">
                  <c:v>-8.4411442700000006E-5</c:v>
                </c:pt>
                <c:pt idx="149" formatCode="0.00E+00">
                  <c:v>-8.2642130299999996E-5</c:v>
                </c:pt>
                <c:pt idx="150" formatCode="0.00E+00">
                  <c:v>-8.0892552399999994E-5</c:v>
                </c:pt>
                <c:pt idx="151" formatCode="0.00E+00">
                  <c:v>-7.9162717099999998E-5</c:v>
                </c:pt>
                <c:pt idx="152" formatCode="0.00E+00">
                  <c:v>-7.7452630700000001E-5</c:v>
                </c:pt>
                <c:pt idx="153" formatCode="0.00E+00">
                  <c:v>-7.5762297999999999E-5</c:v>
                </c:pt>
                <c:pt idx="154" formatCode="0.00E+00">
                  <c:v>-7.4091722400000001E-5</c:v>
                </c:pt>
                <c:pt idx="155" formatCode="0.00E+00">
                  <c:v>-7.24409054E-5</c:v>
                </c:pt>
                <c:pt idx="156" formatCode="0.00E+00">
                  <c:v>-7.0809847100000001E-5</c:v>
                </c:pt>
                <c:pt idx="157" formatCode="0.00E+00">
                  <c:v>-6.9198545999999997E-5</c:v>
                </c:pt>
                <c:pt idx="158" formatCode="0.00E+00">
                  <c:v>-6.7606998799999999E-5</c:v>
                </c:pt>
                <c:pt idx="159" formatCode="0.00E+00">
                  <c:v>-6.6035200699999995E-5</c:v>
                </c:pt>
                <c:pt idx="160" formatCode="0.00E+00">
                  <c:v>-6.4483145300000004E-5</c:v>
                </c:pt>
                <c:pt idx="161" formatCode="0.00E+00">
                  <c:v>-6.2950824499999997E-5</c:v>
                </c:pt>
                <c:pt idx="162" formatCode="0.00E+00">
                  <c:v>-6.1438228600000004E-5</c:v>
                </c:pt>
                <c:pt idx="163" formatCode="0.00E+00">
                  <c:v>-5.9945346000000003E-5</c:v>
                </c:pt>
                <c:pt idx="164" formatCode="0.00E+00">
                  <c:v>-5.8472163799999997E-5</c:v>
                </c:pt>
                <c:pt idx="165" formatCode="0.00E+00">
                  <c:v>-5.7018667200000003E-5</c:v>
                </c:pt>
                <c:pt idx="166" formatCode="0.00E+00">
                  <c:v>-5.5584839699999998E-5</c:v>
                </c:pt>
                <c:pt idx="167" formatCode="0.00E+00">
                  <c:v>-5.4170663399999998E-5</c:v>
                </c:pt>
                <c:pt idx="168" formatCode="0.00E+00">
                  <c:v>-5.2776118300000002E-5</c:v>
                </c:pt>
                <c:pt idx="169" formatCode="0.00E+00">
                  <c:v>-5.1401183099999997E-5</c:v>
                </c:pt>
                <c:pt idx="170" formatCode="0.00E+00">
                  <c:v>-5.0045834499999999E-5</c:v>
                </c:pt>
                <c:pt idx="171" formatCode="0.00E+00">
                  <c:v>-4.8710047800000001E-5</c:v>
                </c:pt>
                <c:pt idx="172" formatCode="0.00E+00">
                  <c:v>-4.7393796199999999E-5</c:v>
                </c:pt>
                <c:pt idx="173" formatCode="0.00E+00">
                  <c:v>-4.6097051699999997E-5</c:v>
                </c:pt>
                <c:pt idx="174" formatCode="0.00E+00">
                  <c:v>-4.48197842E-5</c:v>
                </c:pt>
                <c:pt idx="175" formatCode="0.00E+00">
                  <c:v>-4.3561961999999997E-5</c:v>
                </c:pt>
                <c:pt idx="176" formatCode="0.00E+00">
                  <c:v>-4.23235519E-5</c:v>
                </c:pt>
                <c:pt idx="177" formatCode="0.00E+00">
                  <c:v>-4.1104518599999998E-5</c:v>
                </c:pt>
                <c:pt idx="178" formatCode="0.00E+00">
                  <c:v>-3.9904825499999998E-5</c:v>
                </c:pt>
                <c:pt idx="179" formatCode="0.00E+00">
                  <c:v>-3.8724434100000003E-5</c:v>
                </c:pt>
                <c:pt idx="180" formatCode="0.00E+00">
                  <c:v>-3.7563304100000003E-5</c:v>
                </c:pt>
                <c:pt idx="181" formatCode="0.00E+00">
                  <c:v>-3.6421393799999997E-5</c:v>
                </c:pt>
                <c:pt idx="182" formatCode="0.00E+00">
                  <c:v>-3.5298659400000002E-5</c:v>
                </c:pt>
                <c:pt idx="183" formatCode="0.00E+00">
                  <c:v>-3.4195055799999997E-5</c:v>
                </c:pt>
                <c:pt idx="184" formatCode="0.00E+00">
                  <c:v>-3.3110535800000003E-5</c:v>
                </c:pt>
                <c:pt idx="185" formatCode="0.00E+00">
                  <c:v>-3.2045051000000002E-5</c:v>
                </c:pt>
                <c:pt idx="186" formatCode="0.00E+00">
                  <c:v>-3.0998550800000001E-5</c:v>
                </c:pt>
                <c:pt idx="187" formatCode="0.00E+00">
                  <c:v>-2.9970983200000002E-5</c:v>
                </c:pt>
                <c:pt idx="188" formatCode="0.00E+00">
                  <c:v>-2.8962294599999999E-5</c:v>
                </c:pt>
                <c:pt idx="189" formatCode="0.00E+00">
                  <c:v>-2.7972429500000001E-5</c:v>
                </c:pt>
                <c:pt idx="190" formatCode="0.00E+00">
                  <c:v>-2.7001330699999998E-5</c:v>
                </c:pt>
                <c:pt idx="191" formatCode="0.00E+00">
                  <c:v>-2.6048939699999998E-5</c:v>
                </c:pt>
                <c:pt idx="192" formatCode="0.00E+00">
                  <c:v>-2.51151959E-5</c:v>
                </c:pt>
                <c:pt idx="193" formatCode="0.00E+00">
                  <c:v>-2.42000374E-5</c:v>
                </c:pt>
                <c:pt idx="194" formatCode="0.00E+00">
                  <c:v>-2.3303400400000001E-5</c:v>
                </c:pt>
                <c:pt idx="195" formatCode="0.00E+00">
                  <c:v>-2.24252195E-5</c:v>
                </c:pt>
                <c:pt idx="196" formatCode="0.00E+00">
                  <c:v>-2.15654279E-5</c:v>
                </c:pt>
                <c:pt idx="197" formatCode="0.00E+00">
                  <c:v>-2.0723956900000001E-5</c:v>
                </c:pt>
                <c:pt idx="198" formatCode="0.00E+00">
                  <c:v>-1.9900736300000001E-5</c:v>
                </c:pt>
                <c:pt idx="199" formatCode="0.00E+00">
                  <c:v>-1.9095694299999999E-5</c:v>
                </c:pt>
                <c:pt idx="200" formatCode="0.00E+00">
                  <c:v>-1.8308757599999999E-5</c:v>
                </c:pt>
                <c:pt idx="201" formatCode="0.00E+00">
                  <c:v>-1.7539851099999999E-5</c:v>
                </c:pt>
                <c:pt idx="202" formatCode="0.00E+00">
                  <c:v>-1.6788898199999999E-5</c:v>
                </c:pt>
                <c:pt idx="203" formatCode="0.00E+00">
                  <c:v>-1.6055820899999999E-5</c:v>
                </c:pt>
                <c:pt idx="204" formatCode="0.00E+00">
                  <c:v>-1.5340539500000001E-5</c:v>
                </c:pt>
                <c:pt idx="205" formatCode="0.00E+00">
                  <c:v>-1.46429728E-5</c:v>
                </c:pt>
                <c:pt idx="206" formatCode="0.00E+00">
                  <c:v>-1.3963038000000001E-5</c:v>
                </c:pt>
                <c:pt idx="207" formatCode="0.00E+00">
                  <c:v>-1.3300650800000001E-5</c:v>
                </c:pt>
                <c:pt idx="208" formatCode="0.00E+00">
                  <c:v>-1.2655725599999999E-5</c:v>
                </c:pt>
                <c:pt idx="209" formatCode="0.00E+00">
                  <c:v>-1.2028175099999999E-5</c:v>
                </c:pt>
                <c:pt idx="210" formatCode="0.00E+00">
                  <c:v>-1.14179106E-5</c:v>
                </c:pt>
                <c:pt idx="211" formatCode="0.00E+00">
                  <c:v>-1.08248419E-5</c:v>
                </c:pt>
                <c:pt idx="212" formatCode="0.00E+00">
                  <c:v>-1.02488774E-5</c:v>
                </c:pt>
                <c:pt idx="213" formatCode="0.00E+00">
                  <c:v>-9.6899239899999993E-6</c:v>
                </c:pt>
                <c:pt idx="214" formatCode="0.00E+00">
                  <c:v>-9.1478872800000006E-6</c:v>
                </c:pt>
                <c:pt idx="215" formatCode="0.00E+00">
                  <c:v>-8.6226713900000002E-6</c:v>
                </c:pt>
                <c:pt idx="216" formatCode="0.00E+00">
                  <c:v>-8.1141790800000005E-6</c:v>
                </c:pt>
                <c:pt idx="217" formatCode="0.00E+00">
                  <c:v>-7.6223117399999997E-6</c:v>
                </c:pt>
                <c:pt idx="218" formatCode="0.00E+00">
                  <c:v>-7.1469694299999998E-6</c:v>
                </c:pt>
                <c:pt idx="219" formatCode="0.00E+00">
                  <c:v>-6.6880508599999996E-6</c:v>
                </c:pt>
                <c:pt idx="220" formatCode="0.00E+00">
                  <c:v>-6.2454534400000003E-6</c:v>
                </c:pt>
                <c:pt idx="221" formatCode="0.00E+00">
                  <c:v>-5.8190732900000002E-6</c:v>
                </c:pt>
                <c:pt idx="222" formatCode="0.00E+00">
                  <c:v>-5.4088052300000003E-6</c:v>
                </c:pt>
                <c:pt idx="223" formatCode="0.00E+00">
                  <c:v>-5.0145428600000001E-6</c:v>
                </c:pt>
                <c:pt idx="224" formatCode="0.00E+00">
                  <c:v>-4.6361785299999996E-6</c:v>
                </c:pt>
                <c:pt idx="225" formatCode="0.00E+00">
                  <c:v>-4.2736033700000002E-6</c:v>
                </c:pt>
                <c:pt idx="226" formatCode="0.00E+00">
                  <c:v>-3.9267073099999997E-6</c:v>
                </c:pt>
                <c:pt idx="227" formatCode="0.00E+00">
                  <c:v>-3.5953791299999998E-6</c:v>
                </c:pt>
                <c:pt idx="228" formatCode="0.00E+00">
                  <c:v>-3.2795064400000002E-6</c:v>
                </c:pt>
                <c:pt idx="229" formatCode="0.00E+00">
                  <c:v>-2.97897571E-6</c:v>
                </c:pt>
                <c:pt idx="230" formatCode="0.00E+00">
                  <c:v>-2.6936723099999999E-6</c:v>
                </c:pt>
                <c:pt idx="231" formatCode="0.00E+00">
                  <c:v>-2.4234805500000001E-6</c:v>
                </c:pt>
                <c:pt idx="232" formatCode="0.00E+00">
                  <c:v>-2.1682836300000002E-6</c:v>
                </c:pt>
                <c:pt idx="233" formatCode="0.00E+00">
                  <c:v>-1.9279637299999999E-6</c:v>
                </c:pt>
                <c:pt idx="234" formatCode="0.00E+00">
                  <c:v>-1.7024020199999999E-6</c:v>
                </c:pt>
                <c:pt idx="235" formatCode="0.00E+00">
                  <c:v>-1.49147867E-6</c:v>
                </c:pt>
                <c:pt idx="236" formatCode="0.00E+00">
                  <c:v>-1.29507289E-6</c:v>
                </c:pt>
                <c:pt idx="237" formatCode="0.00E+00">
                  <c:v>-1.1130629099999999E-6</c:v>
                </c:pt>
                <c:pt idx="238" formatCode="0.00E+00">
                  <c:v>-9.4532609599999998E-7</c:v>
                </c:pt>
                <c:pt idx="239" formatCode="0.00E+00">
                  <c:v>-7.9173887499999996E-7</c:v>
                </c:pt>
                <c:pt idx="240" formatCode="0.00E+00">
                  <c:v>-6.5217682599999998E-7</c:v>
                </c:pt>
                <c:pt idx="241" formatCode="0.00E+00">
                  <c:v>-5.2651468199999996E-7</c:v>
                </c:pt>
                <c:pt idx="242" formatCode="0.00E+00">
                  <c:v>-4.1462636099999998E-7</c:v>
                </c:pt>
                <c:pt idx="243" formatCode="0.00E+00">
                  <c:v>-3.1638499099999998E-7</c:v>
                </c:pt>
                <c:pt idx="244" formatCode="0.00E+00">
                  <c:v>-2.3166294E-7</c:v>
                </c:pt>
                <c:pt idx="245" formatCode="0.00E+00">
                  <c:v>-1.6033184199999999E-7</c:v>
                </c:pt>
                <c:pt idx="246" formatCode="0.00E+00">
                  <c:v>-1.02262625E-7</c:v>
                </c:pt>
                <c:pt idx="247" formatCode="0.00E+00">
                  <c:v>-5.7325537900000003E-8</c:v>
                </c:pt>
                <c:pt idx="248" formatCode="0.00E+00">
                  <c:v>-2.53901826E-8</c:v>
                </c:pt>
                <c:pt idx="249" formatCode="0.00E+00">
                  <c:v>-6.3255398000000004E-9</c:v>
                </c:pt>
                <c:pt idx="250" formatCode="0.00E+00">
                  <c:v>2.0345731400000001E-17</c:v>
                </c:pt>
                <c:pt idx="251" formatCode="0.00E+00">
                  <c:v>-6.2813923799999998E-9</c:v>
                </c:pt>
                <c:pt idx="252" formatCode="0.00E+00">
                  <c:v>-2.5037015199999999E-8</c:v>
                </c:pt>
                <c:pt idx="253" formatCode="0.00E+00">
                  <c:v>-5.6133666099999999E-8</c:v>
                </c:pt>
                <c:pt idx="254" formatCode="0.00E+00">
                  <c:v>-9.9437672400000002E-8</c:v>
                </c:pt>
                <c:pt idx="255" formatCode="0.00E+00">
                  <c:v>-1.5481492300000001E-7</c:v>
                </c:pt>
                <c:pt idx="256" formatCode="0.00E+00">
                  <c:v>-2.2213089799999999E-7</c:v>
                </c:pt>
                <c:pt idx="257" formatCode="0.00E+00">
                  <c:v>-3.0125070299999998E-7</c:v>
                </c:pt>
                <c:pt idx="258" formatCode="0.00E+00">
                  <c:v>-3.9203909700000002E-7</c:v>
                </c:pt>
                <c:pt idx="259" formatCode="0.00E+00">
                  <c:v>-4.9436053099999996E-7</c:v>
                </c:pt>
                <c:pt idx="260" formatCode="0.00E+00">
                  <c:v>-6.08079174E-7</c:v>
                </c:pt>
                <c:pt idx="261" formatCode="0.00E+00">
                  <c:v>-7.3305894999999998E-7</c:v>
                </c:pt>
                <c:pt idx="262" formatCode="0.00E+00">
                  <c:v>-8.6916356899999996E-7</c:v>
                </c:pt>
                <c:pt idx="263" formatCode="0.00E+00">
                  <c:v>-1.0162565600000001E-6</c:v>
                </c:pt>
                <c:pt idx="264" formatCode="0.00E+00">
                  <c:v>-1.17420131E-6</c:v>
                </c:pt>
                <c:pt idx="265" formatCode="0.00E+00">
                  <c:v>-1.3428611E-6</c:v>
                </c:pt>
                <c:pt idx="266" formatCode="0.00E+00">
                  <c:v>-1.52209912E-6</c:v>
                </c:pt>
                <c:pt idx="267" formatCode="0.00E+00">
                  <c:v>-1.7117785200000001E-6</c:v>
                </c:pt>
                <c:pt idx="268" formatCode="0.00E+00">
                  <c:v>-1.9117624599999998E-6</c:v>
                </c:pt>
                <c:pt idx="269" formatCode="0.00E+00">
                  <c:v>-2.1219141100000001E-6</c:v>
                </c:pt>
                <c:pt idx="270" formatCode="0.00E+00">
                  <c:v>-2.3420966999999999E-6</c:v>
                </c:pt>
                <c:pt idx="271" formatCode="0.00E+00">
                  <c:v>-2.57217358E-6</c:v>
                </c:pt>
                <c:pt idx="272" formatCode="0.00E+00">
                  <c:v>-2.8120082299999999E-6</c:v>
                </c:pt>
                <c:pt idx="273" formatCode="0.00E+00">
                  <c:v>-3.0614642799999998E-6</c:v>
                </c:pt>
                <c:pt idx="274" formatCode="0.00E+00">
                  <c:v>-3.3204056E-6</c:v>
                </c:pt>
                <c:pt idx="275" formatCode="0.00E+00">
                  <c:v>-3.5886962800000001E-6</c:v>
                </c:pt>
                <c:pt idx="276" formatCode="0.00E+00">
                  <c:v>-3.8662006999999999E-6</c:v>
                </c:pt>
                <c:pt idx="277" formatCode="0.00E+00">
                  <c:v>-4.1527835900000003E-6</c:v>
                </c:pt>
                <c:pt idx="278" formatCode="0.00E+00">
                  <c:v>-4.4483099799999996E-6</c:v>
                </c:pt>
                <c:pt idx="279" formatCode="0.00E+00">
                  <c:v>-4.7526453499999996E-6</c:v>
                </c:pt>
                <c:pt idx="280" formatCode="0.00E+00">
                  <c:v>-5.0656555799999999E-6</c:v>
                </c:pt>
                <c:pt idx="281" formatCode="0.00E+00">
                  <c:v>-5.38720704E-6</c:v>
                </c:pt>
                <c:pt idx="282" formatCode="0.00E+00">
                  <c:v>-5.7171666099999999E-6</c:v>
                </c:pt>
                <c:pt idx="283" formatCode="0.00E+00">
                  <c:v>-6.0554017100000001E-6</c:v>
                </c:pt>
                <c:pt idx="284" formatCode="0.00E+00">
                  <c:v>-6.4017803500000004E-6</c:v>
                </c:pt>
                <c:pt idx="285" formatCode="0.00E+00">
                  <c:v>-6.7561711799999999E-6</c:v>
                </c:pt>
                <c:pt idx="286" formatCode="0.00E+00">
                  <c:v>-7.11844351E-6</c:v>
                </c:pt>
                <c:pt idx="287" formatCode="0.00E+00">
                  <c:v>-7.4884673599999997E-6</c:v>
                </c:pt>
                <c:pt idx="288" formatCode="0.00E+00">
                  <c:v>-7.8661134899999995E-6</c:v>
                </c:pt>
                <c:pt idx="289" formatCode="0.00E+00">
                  <c:v>-8.2512534600000003E-6</c:v>
                </c:pt>
                <c:pt idx="290" formatCode="0.00E+00">
                  <c:v>-8.6437596400000003E-6</c:v>
                </c:pt>
                <c:pt idx="291" formatCode="0.00E+00">
                  <c:v>-9.0435052899999994E-6</c:v>
                </c:pt>
                <c:pt idx="292" formatCode="0.00E+00">
                  <c:v>-9.4503645700000002E-6</c:v>
                </c:pt>
                <c:pt idx="293" formatCode="0.00E+00">
                  <c:v>-9.8642125800000007E-6</c:v>
                </c:pt>
                <c:pt idx="294" formatCode="0.00E+00">
                  <c:v>-1.02849254E-5</c:v>
                </c:pt>
                <c:pt idx="295" formatCode="0.00E+00">
                  <c:v>-1.0712380199999999E-5</c:v>
                </c:pt>
                <c:pt idx="296" formatCode="0.00E+00">
                  <c:v>-1.1146455199999999E-5</c:v>
                </c:pt>
                <c:pt idx="297" formatCode="0.00E+00">
                  <c:v>-1.15870296E-5</c:v>
                </c:pt>
                <c:pt idx="298" formatCode="0.00E+00">
                  <c:v>-1.2033984E-5</c:v>
                </c:pt>
                <c:pt idx="299" formatCode="0.00E+00">
                  <c:v>-1.24872001E-5</c:v>
                </c:pt>
                <c:pt idx="300" formatCode="0.00E+00">
                  <c:v>-1.2946560599999999E-5</c:v>
                </c:pt>
                <c:pt idx="301" formatCode="0.00E+00">
                  <c:v>-1.34119499E-5</c:v>
                </c:pt>
                <c:pt idx="302" formatCode="0.00E+00">
                  <c:v>-1.3883253399999999E-5</c:v>
                </c:pt>
                <c:pt idx="303" formatCode="0.00E+00">
                  <c:v>-1.4360358100000001E-5</c:v>
                </c:pt>
                <c:pt idx="304" formatCode="0.00E+00">
                  <c:v>-1.4843152100000001E-5</c:v>
                </c:pt>
                <c:pt idx="305" formatCode="0.00E+00">
                  <c:v>-1.53315253E-5</c:v>
                </c:pt>
                <c:pt idx="306" formatCode="0.00E+00">
                  <c:v>-1.58253689E-5</c:v>
                </c:pt>
                <c:pt idx="307" formatCode="0.00E+00">
                  <c:v>-1.6324575600000001E-5</c:v>
                </c:pt>
                <c:pt idx="308" formatCode="0.00E+00">
                  <c:v>-1.6829039899999999E-5</c:v>
                </c:pt>
                <c:pt idx="309" formatCode="0.00E+00">
                  <c:v>-1.7338657500000001E-5</c:v>
                </c:pt>
                <c:pt idx="310" formatCode="0.00E+00">
                  <c:v>-1.78533263E-5</c:v>
                </c:pt>
                <c:pt idx="311" formatCode="0.00E+00">
                  <c:v>-1.8372945400000001E-5</c:v>
                </c:pt>
                <c:pt idx="312" formatCode="0.00E+00">
                  <c:v>-1.8897416E-5</c:v>
                </c:pt>
                <c:pt idx="313" formatCode="0.00E+00">
                  <c:v>-1.9426641E-5</c:v>
                </c:pt>
                <c:pt idx="314" formatCode="0.00E+00">
                  <c:v>-1.99605251E-5</c:v>
                </c:pt>
                <c:pt idx="315" formatCode="0.00E+00">
                  <c:v>-2.04989748E-5</c:v>
                </c:pt>
                <c:pt idx="316" formatCode="0.00E+00">
                  <c:v>-2.10418986E-5</c:v>
                </c:pt>
                <c:pt idx="317" formatCode="0.00E+00">
                  <c:v>-2.1589207100000001E-5</c:v>
                </c:pt>
                <c:pt idx="318" formatCode="0.00E+00">
                  <c:v>-2.2140812700000001E-5</c:v>
                </c:pt>
                <c:pt idx="319" formatCode="0.00E+00">
                  <c:v>-2.2696629800000001E-5</c:v>
                </c:pt>
                <c:pt idx="320" formatCode="0.00E+00">
                  <c:v>-2.3256575199999998E-5</c:v>
                </c:pt>
                <c:pt idx="321" formatCode="0.00E+00">
                  <c:v>-2.38205676E-5</c:v>
                </c:pt>
                <c:pt idx="322" formatCode="0.00E+00">
                  <c:v>-2.4388527799999999E-5</c:v>
                </c:pt>
                <c:pt idx="323" formatCode="0.00E+00">
                  <c:v>-2.49603791E-5</c:v>
                </c:pt>
                <c:pt idx="324" formatCode="0.00E+00">
                  <c:v>-2.5536046900000001E-5</c:v>
                </c:pt>
                <c:pt idx="325" formatCode="0.00E+00">
                  <c:v>-2.6115458799999999E-5</c:v>
                </c:pt>
                <c:pt idx="326" formatCode="0.00E+00">
                  <c:v>-2.6698544999999998E-5</c:v>
                </c:pt>
                <c:pt idx="327" formatCode="0.00E+00">
                  <c:v>-2.72852379E-5</c:v>
                </c:pt>
                <c:pt idx="328" formatCode="0.00E+00">
                  <c:v>-2.7875472299999999E-5</c:v>
                </c:pt>
                <c:pt idx="329" formatCode="0.00E+00">
                  <c:v>-2.8469185699999999E-5</c:v>
                </c:pt>
                <c:pt idx="330" formatCode="0.00E+00">
                  <c:v>-2.9066317999999999E-5</c:v>
                </c:pt>
                <c:pt idx="331" formatCode="0.00E+00">
                  <c:v>-2.96668115E-5</c:v>
                </c:pt>
                <c:pt idx="332" formatCode="0.00E+00">
                  <c:v>-3.0270611400000001E-5</c:v>
                </c:pt>
                <c:pt idx="333" formatCode="0.00E+00">
                  <c:v>-3.0877665400000002E-5</c:v>
                </c:pt>
                <c:pt idx="334" formatCode="0.00E+00">
                  <c:v>-3.1487923800000003E-5</c:v>
                </c:pt>
                <c:pt idx="335" formatCode="0.00E+00">
                  <c:v>-3.2101339800000003E-5</c:v>
                </c:pt>
                <c:pt idx="336" formatCode="0.00E+00">
                  <c:v>-3.2717869299999997E-5</c:v>
                </c:pt>
                <c:pt idx="337" formatCode="0.00E+00">
                  <c:v>-3.3337470999999998E-5</c:v>
                </c:pt>
                <c:pt idx="338" formatCode="0.00E+00">
                  <c:v>-3.3960106500000001E-5</c:v>
                </c:pt>
                <c:pt idx="339" formatCode="0.00E+00">
                  <c:v>-3.4585740200000003E-5</c:v>
                </c:pt>
                <c:pt idx="340" formatCode="0.00E+00">
                  <c:v>-3.5214339700000001E-5</c:v>
                </c:pt>
                <c:pt idx="341" formatCode="0.00E+00">
                  <c:v>-3.5845875099999998E-5</c:v>
                </c:pt>
                <c:pt idx="342" formatCode="0.00E+00">
                  <c:v>-3.6480320099999997E-5</c:v>
                </c:pt>
                <c:pt idx="343" formatCode="0.00E+00">
                  <c:v>-3.7117651100000003E-5</c:v>
                </c:pt>
                <c:pt idx="344" formatCode="0.00E+00">
                  <c:v>-3.7757847700000003E-5</c:v>
                </c:pt>
                <c:pt idx="345" formatCode="0.00E+00">
                  <c:v>-3.84008927E-5</c:v>
                </c:pt>
                <c:pt idx="346" formatCode="0.00E+00">
                  <c:v>-3.9046771899999999E-5</c:v>
                </c:pt>
                <c:pt idx="347" formatCode="0.00E+00">
                  <c:v>-3.9695474599999998E-5</c:v>
                </c:pt>
                <c:pt idx="348" formatCode="0.00E+00">
                  <c:v>-4.0346993300000001E-5</c:v>
                </c:pt>
                <c:pt idx="349" formatCode="0.00E+00">
                  <c:v>-4.1001323499999998E-5</c:v>
                </c:pt>
                <c:pt idx="350" formatCode="0.00E+00">
                  <c:v>-4.1658464599999999E-5</c:v>
                </c:pt>
                <c:pt idx="351" formatCode="0.00E+00">
                  <c:v>-4.2318419000000003E-5</c:v>
                </c:pt>
                <c:pt idx="352" formatCode="0.00E+00">
                  <c:v>-4.2981192600000002E-5</c:v>
                </c:pt>
                <c:pt idx="353" formatCode="0.00E+00">
                  <c:v>-4.3646794899999998E-5</c:v>
                </c:pt>
                <c:pt idx="354" formatCode="0.00E+00">
                  <c:v>-4.4315238800000002E-5</c:v>
                </c:pt>
                <c:pt idx="355" formatCode="0.00E+00">
                  <c:v>-4.4986540800000003E-5</c:v>
                </c:pt>
                <c:pt idx="356" formatCode="0.00E+00">
                  <c:v>-4.5660720999999999E-5</c:v>
                </c:pt>
                <c:pt idx="357" formatCode="0.00E+00">
                  <c:v>-4.6337803100000002E-5</c:v>
                </c:pt>
                <c:pt idx="358" formatCode="0.00E+00">
                  <c:v>-4.7017814499999999E-5</c:v>
                </c:pt>
                <c:pt idx="359" formatCode="0.00E+00">
                  <c:v>-4.7700786299999999E-5</c:v>
                </c:pt>
                <c:pt idx="360" formatCode="0.00E+00">
                  <c:v>-4.8386753499999998E-5</c:v>
                </c:pt>
                <c:pt idx="361" formatCode="0.00E+00">
                  <c:v>-4.9075754699999997E-5</c:v>
                </c:pt>
                <c:pt idx="362" formatCode="0.00E+00">
                  <c:v>-4.9767832400000002E-5</c:v>
                </c:pt>
                <c:pt idx="363" formatCode="0.00E+00">
                  <c:v>-5.0463033100000003E-5</c:v>
                </c:pt>
                <c:pt idx="364" formatCode="0.00E+00">
                  <c:v>-5.1161406900000002E-5</c:v>
                </c:pt>
                <c:pt idx="365" formatCode="0.00E+00">
                  <c:v>-5.1863008299999998E-5</c:v>
                </c:pt>
                <c:pt idx="366" formatCode="0.00E+00">
                  <c:v>-5.2567895400000001E-5</c:v>
                </c:pt>
                <c:pt idx="367" formatCode="0.00E+00">
                  <c:v>-5.3276130600000001E-5</c:v>
                </c:pt>
                <c:pt idx="368" formatCode="0.00E+00">
                  <c:v>-5.3987780299999998E-5</c:v>
                </c:pt>
                <c:pt idx="369" formatCode="0.00E+00">
                  <c:v>-5.4702914899999997E-5</c:v>
                </c:pt>
                <c:pt idx="370" formatCode="0.00E+00">
                  <c:v>-5.5421609000000003E-5</c:v>
                </c:pt>
                <c:pt idx="371" formatCode="0.00E+00">
                  <c:v>-5.6143941700000003E-5</c:v>
                </c:pt>
                <c:pt idx="372" formatCode="0.00E+00">
                  <c:v>-5.6869995800000002E-5</c:v>
                </c:pt>
                <c:pt idx="373" formatCode="0.00E+00">
                  <c:v>-5.75998589E-5</c:v>
                </c:pt>
                <c:pt idx="374" formatCode="0.00E+00">
                  <c:v>-5.8333622499999998E-5</c:v>
                </c:pt>
                <c:pt idx="375" formatCode="0.00E+00">
                  <c:v>-5.9071382800000002E-5</c:v>
                </c:pt>
                <c:pt idx="376" formatCode="0.00E+00">
                  <c:v>-5.9813240199999998E-5</c:v>
                </c:pt>
                <c:pt idx="377" formatCode="0.00E+00">
                  <c:v>-6.0559299499999997E-5</c:v>
                </c:pt>
                <c:pt idx="378" formatCode="0.00E+00">
                  <c:v>-6.1309670199999995E-5</c:v>
                </c:pt>
                <c:pt idx="379" formatCode="0.00E+00">
                  <c:v>-6.2064466099999994E-5</c:v>
                </c:pt>
                <c:pt idx="380" formatCode="0.00E+00">
                  <c:v>-6.2823805699999995E-5</c:v>
                </c:pt>
                <c:pt idx="381" formatCode="0.00E+00">
                  <c:v>-6.3587812099999999E-5</c:v>
                </c:pt>
                <c:pt idx="382" formatCode="0.00E+00">
                  <c:v>-6.4356612900000004E-5</c:v>
                </c:pt>
                <c:pt idx="383" formatCode="0.00E+00">
                  <c:v>-6.5130340699999999E-5</c:v>
                </c:pt>
                <c:pt idx="384" formatCode="0.00E+00">
                  <c:v>-6.5909132599999999E-5</c:v>
                </c:pt>
                <c:pt idx="385" formatCode="0.00E+00">
                  <c:v>-6.6693130399999995E-5</c:v>
                </c:pt>
                <c:pt idx="386" formatCode="0.00E+00">
                  <c:v>-6.7482481099999996E-5</c:v>
                </c:pt>
                <c:pt idx="387" formatCode="0.00E+00">
                  <c:v>-6.8277336100000001E-5</c:v>
                </c:pt>
                <c:pt idx="388" formatCode="0.00E+00">
                  <c:v>-6.9077852100000005E-5</c:v>
                </c:pt>
                <c:pt idx="389" formatCode="0.00E+00">
                  <c:v>-6.98841906E-5</c:v>
                </c:pt>
                <c:pt idx="390" formatCode="0.00E+00">
                  <c:v>-7.0696518099999997E-5</c:v>
                </c:pt>
                <c:pt idx="391" formatCode="0.00E+00">
                  <c:v>-7.1515006199999995E-5</c:v>
                </c:pt>
                <c:pt idx="392" formatCode="0.00E+00">
                  <c:v>-7.2339831499999998E-5</c:v>
                </c:pt>
                <c:pt idx="393" formatCode="0.00E+00">
                  <c:v>-7.3171175999999996E-5</c:v>
                </c:pt>
                <c:pt idx="394" formatCode="0.00E+00">
                  <c:v>-7.4009226700000002E-5</c:v>
                </c:pt>
                <c:pt idx="395" formatCode="0.00E+00">
                  <c:v>-7.4854175800000004E-5</c:v>
                </c:pt>
                <c:pt idx="396" formatCode="0.00E+00">
                  <c:v>-7.5706220999999994E-5</c:v>
                </c:pt>
                <c:pt idx="397" formatCode="0.00E+00">
                  <c:v>-7.6565565199999998E-5</c:v>
                </c:pt>
                <c:pt idx="398" formatCode="0.00E+00">
                  <c:v>-7.7432416899999996E-5</c:v>
                </c:pt>
                <c:pt idx="399" formatCode="0.00E+00">
                  <c:v>-7.8306989799999997E-5</c:v>
                </c:pt>
                <c:pt idx="400" formatCode="0.00E+00">
                  <c:v>-7.9189503400000006E-5</c:v>
                </c:pt>
                <c:pt idx="401" formatCode="0.00E+00">
                  <c:v>-8.0080182499999995E-5</c:v>
                </c:pt>
                <c:pt idx="402" formatCode="0.00E+00">
                  <c:v>-8.0979257800000001E-5</c:v>
                </c:pt>
                <c:pt idx="403" formatCode="0.00E+00">
                  <c:v>-8.1886965499999999E-5</c:v>
                </c:pt>
                <c:pt idx="404" formatCode="0.00E+00">
                  <c:v>-8.2803547700000004E-5</c:v>
                </c:pt>
                <c:pt idx="405" formatCode="0.00E+00">
                  <c:v>-8.3729252200000003E-5</c:v>
                </c:pt>
                <c:pt idx="406" formatCode="0.00E+00">
                  <c:v>-8.4664332699999997E-5</c:v>
                </c:pt>
                <c:pt idx="407" formatCode="0.00E+00">
                  <c:v>-8.5609048999999994E-5</c:v>
                </c:pt>
                <c:pt idx="408" formatCode="0.00E+00">
                  <c:v>-8.6563666799999999E-5</c:v>
                </c:pt>
                <c:pt idx="409" formatCode="0.00E+00">
                  <c:v>-8.7528457799999996E-5</c:v>
                </c:pt>
                <c:pt idx="410" formatCode="0.00E+00">
                  <c:v>-8.8503699900000006E-5</c:v>
                </c:pt>
                <c:pt idx="411" formatCode="0.00E+00">
                  <c:v>-8.9489677399999995E-5</c:v>
                </c:pt>
                <c:pt idx="412" formatCode="0.00E+00">
                  <c:v>-9.0486680700000002E-5</c:v>
                </c:pt>
                <c:pt idx="413" formatCode="0.00E+00">
                  <c:v>-9.1495006599999997E-5</c:v>
                </c:pt>
                <c:pt idx="414" formatCode="0.00E+00">
                  <c:v>-9.2514958499999994E-5</c:v>
                </c:pt>
                <c:pt idx="415" formatCode="0.00E+00">
                  <c:v>-9.3546846100000001E-5</c:v>
                </c:pt>
                <c:pt idx="416" formatCode="0.00E+00">
                  <c:v>-9.45909859E-5</c:v>
                </c:pt>
                <c:pt idx="417" formatCode="0.00E+00">
                  <c:v>-9.5647701099999997E-5</c:v>
                </c:pt>
                <c:pt idx="418" formatCode="0.00E+00">
                  <c:v>-9.6717321599999997E-5</c:v>
                </c:pt>
                <c:pt idx="419" formatCode="0.00E+00">
                  <c:v>-9.7800184199999999E-5</c:v>
                </c:pt>
                <c:pt idx="420" formatCode="0.00E+00">
                  <c:v>-9.88966327E-5</c:v>
                </c:pt>
                <c:pt idx="421">
                  <c:v>-1.00007018E-4</c:v>
                </c:pt>
                <c:pt idx="422">
                  <c:v>-1.0113169799999999E-4</c:v>
                </c:pt>
                <c:pt idx="423">
                  <c:v>-1.0227103799999999E-4</c:v>
                </c:pt>
                <c:pt idx="424">
                  <c:v>-1.03425411E-4</c:v>
                </c:pt>
                <c:pt idx="425">
                  <c:v>-1.04595196E-4</c:v>
                </c:pt>
                <c:pt idx="426">
                  <c:v>-1.05780782E-4</c:v>
                </c:pt>
                <c:pt idx="427">
                  <c:v>-1.06982564E-4</c:v>
                </c:pt>
                <c:pt idx="428">
                  <c:v>-1.0820094500000001E-4</c:v>
                </c:pt>
                <c:pt idx="429">
                  <c:v>-1.09436336E-4</c:v>
                </c:pt>
                <c:pt idx="430">
                  <c:v>-1.1068915700000001E-4</c:v>
                </c:pt>
                <c:pt idx="431">
                  <c:v>-1.11959834E-4</c:v>
                </c:pt>
                <c:pt idx="432">
                  <c:v>-1.13248803E-4</c:v>
                </c:pt>
                <c:pt idx="433">
                  <c:v>-1.14556509E-4</c:v>
                </c:pt>
                <c:pt idx="434">
                  <c:v>-1.15883404E-4</c:v>
                </c:pt>
                <c:pt idx="435">
                  <c:v>-1.1722994800000001E-4</c:v>
                </c:pt>
                <c:pt idx="436">
                  <c:v>-1.18596614E-4</c:v>
                </c:pt>
                <c:pt idx="437">
                  <c:v>-1.1998387799999999E-4</c:v>
                </c:pt>
                <c:pt idx="438">
                  <c:v>-1.21392231E-4</c:v>
                </c:pt>
                <c:pt idx="439">
                  <c:v>-1.22822169E-4</c:v>
                </c:pt>
                <c:pt idx="440">
                  <c:v>-1.24274199E-4</c:v>
                </c:pt>
                <c:pt idx="441">
                  <c:v>-1.25748838E-4</c:v>
                </c:pt>
                <c:pt idx="442">
                  <c:v>-1.2724661199999999E-4</c:v>
                </c:pt>
                <c:pt idx="443">
                  <c:v>-1.2876805800000001E-4</c:v>
                </c:pt>
                <c:pt idx="444">
                  <c:v>-1.30313722E-4</c:v>
                </c:pt>
                <c:pt idx="445">
                  <c:v>-1.3188416100000001E-4</c:v>
                </c:pt>
                <c:pt idx="446">
                  <c:v>-1.3347994199999999E-4</c:v>
                </c:pt>
                <c:pt idx="447">
                  <c:v>-1.35101642E-4</c:v>
                </c:pt>
                <c:pt idx="448">
                  <c:v>-1.3674985099999999E-4</c:v>
                </c:pt>
                <c:pt idx="449">
                  <c:v>-1.38425167E-4</c:v>
                </c:pt>
                <c:pt idx="450">
                  <c:v>-1.40128202E-4</c:v>
                </c:pt>
                <c:pt idx="451">
                  <c:v>-1.4185957700000001E-4</c:v>
                </c:pt>
                <c:pt idx="452">
                  <c:v>-1.43619928E-4</c:v>
                </c:pt>
                <c:pt idx="453">
                  <c:v>-1.4540989800000001E-4</c:v>
                </c:pt>
                <c:pt idx="454">
                  <c:v>-1.47230146E-4</c:v>
                </c:pt>
                <c:pt idx="455">
                  <c:v>-1.4908134100000001E-4</c:v>
                </c:pt>
                <c:pt idx="456">
                  <c:v>-1.50964165E-4</c:v>
                </c:pt>
                <c:pt idx="457">
                  <c:v>-1.5287931299999999E-4</c:v>
                </c:pt>
                <c:pt idx="458">
                  <c:v>-1.54827493E-4</c:v>
                </c:pt>
                <c:pt idx="459">
                  <c:v>-1.5680942500000001E-4</c:v>
                </c:pt>
                <c:pt idx="460">
                  <c:v>-1.5882584299999999E-4</c:v>
                </c:pt>
                <c:pt idx="461">
                  <c:v>-1.60877494E-4</c:v>
                </c:pt>
                <c:pt idx="462">
                  <c:v>-1.6296513800000001E-4</c:v>
                </c:pt>
                <c:pt idx="463">
                  <c:v>-1.6508954999999999E-4</c:v>
                </c:pt>
                <c:pt idx="464">
                  <c:v>-1.6725152E-4</c:v>
                </c:pt>
                <c:pt idx="465">
                  <c:v>-1.6945184900000001E-4</c:v>
                </c:pt>
                <c:pt idx="466">
                  <c:v>-1.7169135500000001E-4</c:v>
                </c:pt>
                <c:pt idx="467">
                  <c:v>-1.7397087000000001E-4</c:v>
                </c:pt>
                <c:pt idx="468">
                  <c:v>-1.7629124200000001E-4</c:v>
                </c:pt>
                <c:pt idx="469">
                  <c:v>-1.78653331E-4</c:v>
                </c:pt>
                <c:pt idx="470">
                  <c:v>-1.8105801499999999E-4</c:v>
                </c:pt>
                <c:pt idx="471">
                  <c:v>-1.8350618599999999E-4</c:v>
                </c:pt>
                <c:pt idx="472">
                  <c:v>-1.8599875199999999E-4</c:v>
                </c:pt>
                <c:pt idx="473">
                  <c:v>-1.88536637E-4</c:v>
                </c:pt>
                <c:pt idx="474">
                  <c:v>-1.9112078E-4</c:v>
                </c:pt>
                <c:pt idx="475">
                  <c:v>-1.9375213699999999E-4</c:v>
                </c:pt>
                <c:pt idx="476">
                  <c:v>-1.9643168E-4</c:v>
                </c:pt>
                <c:pt idx="477">
                  <c:v>-1.99160395E-4</c:v>
                </c:pt>
                <c:pt idx="478">
                  <c:v>-2.0193928599999999E-4</c:v>
                </c:pt>
                <c:pt idx="479">
                  <c:v>-2.0476937500000001E-4</c:v>
                </c:pt>
                <c:pt idx="480">
                  <c:v>-2.07651698E-4</c:v>
                </c:pt>
                <c:pt idx="481">
                  <c:v>-2.10587307E-4</c:v>
                </c:pt>
                <c:pt idx="482">
                  <c:v>-2.13577272E-4</c:v>
                </c:pt>
                <c:pt idx="483">
                  <c:v>-2.1662267999999999E-4</c:v>
                </c:pt>
                <c:pt idx="484">
                  <c:v>-2.19724631E-4</c:v>
                </c:pt>
                <c:pt idx="485">
                  <c:v>-2.2288424500000001E-4</c:v>
                </c:pt>
                <c:pt idx="486">
                  <c:v>-2.2610265600000001E-4</c:v>
                </c:pt>
                <c:pt idx="487">
                  <c:v>-2.2938101399999999E-4</c:v>
                </c:pt>
                <c:pt idx="488">
                  <c:v>-2.3272048599999999E-4</c:v>
                </c:pt>
                <c:pt idx="489">
                  <c:v>-2.3612225200000001E-4</c:v>
                </c:pt>
                <c:pt idx="490">
                  <c:v>-2.3958750900000001E-4</c:v>
                </c:pt>
                <c:pt idx="491">
                  <c:v>-2.4311746999999999E-4</c:v>
                </c:pt>
                <c:pt idx="492">
                  <c:v>-2.46713359E-4</c:v>
                </c:pt>
                <c:pt idx="493">
                  <c:v>-2.5037641699999998E-4</c:v>
                </c:pt>
                <c:pt idx="494">
                  <c:v>-2.5410789699999999E-4</c:v>
                </c:pt>
                <c:pt idx="495">
                  <c:v>-2.5790906399999997E-4</c:v>
                </c:pt>
                <c:pt idx="496">
                  <c:v>-2.6178119800000001E-4</c:v>
                </c:pt>
                <c:pt idx="497">
                  <c:v>-2.65725588E-4</c:v>
                </c:pt>
                <c:pt idx="498">
                  <c:v>-2.6974353300000001E-4</c:v>
                </c:pt>
                <c:pt idx="499">
                  <c:v>-2.7383634399999999E-4</c:v>
                </c:pt>
                <c:pt idx="500">
                  <c:v>-2.7800533800000001E-4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FieldError_1302!$G$1</c:f>
              <c:strCache>
                <c:ptCount val="1"/>
                <c:pt idx="0">
                  <c:v>Bx run 7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FieldError_1302!$G$2:$G$502</c:f>
              <c:numCache>
                <c:formatCode>0.00E+00</c:formatCode>
                <c:ptCount val="501"/>
                <c:pt idx="0">
                  <c:v>1.9738088299999999E-5</c:v>
                </c:pt>
                <c:pt idx="1">
                  <c:v>1.8497552100000001E-5</c:v>
                </c:pt>
                <c:pt idx="2">
                  <c:v>1.7296246499999999E-5</c:v>
                </c:pt>
                <c:pt idx="3">
                  <c:v>1.61330218E-5</c:v>
                </c:pt>
                <c:pt idx="4">
                  <c:v>1.5006754500000001E-5</c:v>
                </c:pt>
                <c:pt idx="5">
                  <c:v>1.39163468E-5</c:v>
                </c:pt>
                <c:pt idx="6">
                  <c:v>1.2860727099999999E-5</c:v>
                </c:pt>
                <c:pt idx="7">
                  <c:v>1.1838850099999999E-5</c:v>
                </c:pt>
                <c:pt idx="8">
                  <c:v>1.0849696399999999E-5</c:v>
                </c:pt>
                <c:pt idx="9">
                  <c:v>9.8922728999999997E-6</c:v>
                </c:pt>
                <c:pt idx="10">
                  <c:v>8.9656122699999992E-6</c:v>
                </c:pt>
                <c:pt idx="11">
                  <c:v>8.0687730599999998E-6</c:v>
                </c:pt>
                <c:pt idx="12">
                  <c:v>7.2008393600000002E-6</c:v>
                </c:pt>
                <c:pt idx="13">
                  <c:v>6.3609205899999999E-6</c:v>
                </c:pt>
                <c:pt idx="14">
                  <c:v>5.5481512600000003E-6</c:v>
                </c:pt>
                <c:pt idx="15">
                  <c:v>4.7616905899999996E-6</c:v>
                </c:pt>
                <c:pt idx="16">
                  <c:v>4.0007222499999997E-6</c:v>
                </c:pt>
                <c:pt idx="17">
                  <c:v>3.26445394E-6</c:v>
                </c:pt>
                <c:pt idx="18">
                  <c:v>2.5521170499999999E-6</c:v>
                </c:pt>
                <c:pt idx="19">
                  <c:v>1.86296625E-6</c:v>
                </c:pt>
                <c:pt idx="20">
                  <c:v>1.19627907E-6</c:v>
                </c:pt>
                <c:pt idx="21">
                  <c:v>5.5135546000000003E-7</c:v>
                </c:pt>
                <c:pt idx="22">
                  <c:v>-7.2482628200000005E-8</c:v>
                </c:pt>
                <c:pt idx="23">
                  <c:v>-6.75891721E-7</c:v>
                </c:pt>
                <c:pt idx="24">
                  <c:v>-1.2595072700000001E-6</c:v>
                </c:pt>
                <c:pt idx="25">
                  <c:v>-1.82394412E-6</c:v>
                </c:pt>
                <c:pt idx="26">
                  <c:v>-2.3697970100000001E-6</c:v>
                </c:pt>
                <c:pt idx="27">
                  <c:v>-2.8976410099999999E-6</c:v>
                </c:pt>
                <c:pt idx="28">
                  <c:v>-3.40803204E-6</c:v>
                </c:pt>
                <c:pt idx="29">
                  <c:v>-3.9015073200000001E-6</c:v>
                </c:pt>
                <c:pt idx="30">
                  <c:v>-4.3785859E-6</c:v>
                </c:pt>
                <c:pt idx="31">
                  <c:v>-4.8397691E-6</c:v>
                </c:pt>
                <c:pt idx="32">
                  <c:v>-5.2855410099999999E-6</c:v>
                </c:pt>
                <c:pt idx="33">
                  <c:v>-5.7163689500000003E-6</c:v>
                </c:pt>
                <c:pt idx="34">
                  <c:v>-6.1327039999999999E-6</c:v>
                </c:pt>
                <c:pt idx="35">
                  <c:v>-6.5349813899999997E-6</c:v>
                </c:pt>
                <c:pt idx="36">
                  <c:v>-6.9236210300000003E-6</c:v>
                </c:pt>
                <c:pt idx="37">
                  <c:v>-7.2990279599999997E-6</c:v>
                </c:pt>
                <c:pt idx="38">
                  <c:v>-7.6615927900000008E-6</c:v>
                </c:pt>
                <c:pt idx="39">
                  <c:v>-8.0116921400000006E-6</c:v>
                </c:pt>
                <c:pt idx="40">
                  <c:v>-8.3496891100000004E-6</c:v>
                </c:pt>
                <c:pt idx="41">
                  <c:v>-8.6759337100000008E-6</c:v>
                </c:pt>
                <c:pt idx="42">
                  <c:v>-8.9907632699999995E-6</c:v>
                </c:pt>
                <c:pt idx="43">
                  <c:v>-9.2945028800000008E-6</c:v>
                </c:pt>
                <c:pt idx="44">
                  <c:v>-9.5874657700000002E-6</c:v>
                </c:pt>
                <c:pt idx="45">
                  <c:v>-9.8699537700000002E-6</c:v>
                </c:pt>
                <c:pt idx="46">
                  <c:v>-1.01422576E-5</c:v>
                </c:pt>
                <c:pt idx="47">
                  <c:v>-1.0404657499999999E-5</c:v>
                </c:pt>
                <c:pt idx="48">
                  <c:v>-1.06574231E-5</c:v>
                </c:pt>
                <c:pt idx="49">
                  <c:v>-1.09008145E-5</c:v>
                </c:pt>
                <c:pt idx="50">
                  <c:v>-1.11350821E-5</c:v>
                </c:pt>
                <c:pt idx="51">
                  <c:v>-1.1360467E-5</c:v>
                </c:pt>
                <c:pt idx="52">
                  <c:v>-1.1577201400000001E-5</c:v>
                </c:pt>
                <c:pt idx="53">
                  <c:v>-1.17855094E-5</c:v>
                </c:pt>
                <c:pt idx="54">
                  <c:v>-1.19856064E-5</c:v>
                </c:pt>
                <c:pt idx="55">
                  <c:v>-1.21777001E-5</c:v>
                </c:pt>
                <c:pt idx="56">
                  <c:v>-1.23619907E-5</c:v>
                </c:pt>
                <c:pt idx="57">
                  <c:v>-1.25386711E-5</c:v>
                </c:pt>
                <c:pt idx="58">
                  <c:v>-1.2707927E-5</c:v>
                </c:pt>
                <c:pt idx="59">
                  <c:v>-1.2869937699999999E-5</c:v>
                </c:pt>
                <c:pt idx="60">
                  <c:v>-1.3024875800000001E-5</c:v>
                </c:pt>
                <c:pt idx="61">
                  <c:v>-1.3172907900000001E-5</c:v>
                </c:pt>
                <c:pt idx="62">
                  <c:v>-1.33141945E-5</c:v>
                </c:pt>
                <c:pt idx="63">
                  <c:v>-1.34488906E-5</c:v>
                </c:pt>
                <c:pt idx="64">
                  <c:v>-1.35771455E-5</c:v>
                </c:pt>
                <c:pt idx="65">
                  <c:v>-1.36991036E-5</c:v>
                </c:pt>
                <c:pt idx="66">
                  <c:v>-1.38149042E-5</c:v>
                </c:pt>
                <c:pt idx="67">
                  <c:v>-1.39246816E-5</c:v>
                </c:pt>
                <c:pt idx="68">
                  <c:v>-1.40285658E-5</c:v>
                </c:pt>
                <c:pt idx="69">
                  <c:v>-1.41266825E-5</c:v>
                </c:pt>
                <c:pt idx="70">
                  <c:v>-1.4219152799999999E-5</c:v>
                </c:pt>
                <c:pt idx="71">
                  <c:v>-1.43060943E-5</c:v>
                </c:pt>
                <c:pt idx="72">
                  <c:v>-1.43876205E-5</c:v>
                </c:pt>
                <c:pt idx="73">
                  <c:v>-1.4463841400000001E-5</c:v>
                </c:pt>
                <c:pt idx="74">
                  <c:v>-1.4534863300000001E-5</c:v>
                </c:pt>
                <c:pt idx="75">
                  <c:v>-1.46007896E-5</c:v>
                </c:pt>
                <c:pt idx="76">
                  <c:v>-1.46617202E-5</c:v>
                </c:pt>
                <c:pt idx="77">
                  <c:v>-1.4717752E-5</c:v>
                </c:pt>
                <c:pt idx="78">
                  <c:v>-1.4768979299999999E-5</c:v>
                </c:pt>
                <c:pt idx="79">
                  <c:v>-1.48154935E-5</c:v>
                </c:pt>
                <c:pt idx="80">
                  <c:v>-1.4857383299999999E-5</c:v>
                </c:pt>
                <c:pt idx="81">
                  <c:v>-1.4894735000000001E-5</c:v>
                </c:pt>
                <c:pt idx="82">
                  <c:v>-1.49276328E-5</c:v>
                </c:pt>
                <c:pt idx="83">
                  <c:v>-1.4956158300000001E-5</c:v>
                </c:pt>
                <c:pt idx="84">
                  <c:v>-1.49803911E-5</c:v>
                </c:pt>
                <c:pt idx="85">
                  <c:v>-1.5000408899999999E-5</c:v>
                </c:pt>
                <c:pt idx="86">
                  <c:v>-1.50162874E-5</c:v>
                </c:pt>
                <c:pt idx="87">
                  <c:v>-1.5028100500000001E-5</c:v>
                </c:pt>
                <c:pt idx="88">
                  <c:v>-1.5035920300000001E-5</c:v>
                </c:pt>
                <c:pt idx="89">
                  <c:v>-1.5039817299999999E-5</c:v>
                </c:pt>
                <c:pt idx="90">
                  <c:v>-1.50398605E-5</c:v>
                </c:pt>
                <c:pt idx="91">
                  <c:v>-1.50361174E-5</c:v>
                </c:pt>
                <c:pt idx="92">
                  <c:v>-1.50286542E-5</c:v>
                </c:pt>
                <c:pt idx="93">
                  <c:v>-1.50175356E-5</c:v>
                </c:pt>
                <c:pt idx="94">
                  <c:v>-1.50028252E-5</c:v>
                </c:pt>
                <c:pt idx="95">
                  <c:v>-1.4984585299999999E-5</c:v>
                </c:pt>
                <c:pt idx="96">
                  <c:v>-1.4962877400000001E-5</c:v>
                </c:pt>
                <c:pt idx="97">
                  <c:v>-1.4937761399999999E-5</c:v>
                </c:pt>
                <c:pt idx="98">
                  <c:v>-1.49092968E-5</c:v>
                </c:pt>
                <c:pt idx="99">
                  <c:v>-1.4877541799999999E-5</c:v>
                </c:pt>
                <c:pt idx="100">
                  <c:v>-1.48425538E-5</c:v>
                </c:pt>
                <c:pt idx="101">
                  <c:v>-1.48043894E-5</c:v>
                </c:pt>
                <c:pt idx="102">
                  <c:v>-1.47631044E-5</c:v>
                </c:pt>
                <c:pt idx="103">
                  <c:v>-1.47187539E-5</c:v>
                </c:pt>
                <c:pt idx="104">
                  <c:v>-1.4671392199999999E-5</c:v>
                </c:pt>
                <c:pt idx="105">
                  <c:v>-1.4621073000000001E-5</c:v>
                </c:pt>
                <c:pt idx="106">
                  <c:v>-1.45678495E-5</c:v>
                </c:pt>
                <c:pt idx="107">
                  <c:v>-1.4511774199999999E-5</c:v>
                </c:pt>
                <c:pt idx="108">
                  <c:v>-1.4452899100000001E-5</c:v>
                </c:pt>
                <c:pt idx="109">
                  <c:v>-1.43912757E-5</c:v>
                </c:pt>
                <c:pt idx="110">
                  <c:v>-1.4326954900000001E-5</c:v>
                </c:pt>
                <c:pt idx="111">
                  <c:v>-1.42599874E-5</c:v>
                </c:pt>
                <c:pt idx="112">
                  <c:v>-1.41904233E-5</c:v>
                </c:pt>
                <c:pt idx="113">
                  <c:v>-1.4118312299999999E-5</c:v>
                </c:pt>
                <c:pt idx="114">
                  <c:v>-1.40437039E-5</c:v>
                </c:pt>
                <c:pt idx="115">
                  <c:v>-1.39666471E-5</c:v>
                </c:pt>
                <c:pt idx="116">
                  <c:v>-1.38871906E-5</c:v>
                </c:pt>
                <c:pt idx="117">
                  <c:v>-1.38053829E-5</c:v>
                </c:pt>
                <c:pt idx="118">
                  <c:v>-1.37212722E-5</c:v>
                </c:pt>
                <c:pt idx="119">
                  <c:v>-1.36349064E-5</c:v>
                </c:pt>
                <c:pt idx="120">
                  <c:v>-1.3546333E-5</c:v>
                </c:pt>
                <c:pt idx="121">
                  <c:v>-1.3455599700000001E-5</c:v>
                </c:pt>
                <c:pt idx="122">
                  <c:v>-1.33627536E-5</c:v>
                </c:pt>
                <c:pt idx="123">
                  <c:v>-1.32678417E-5</c:v>
                </c:pt>
                <c:pt idx="124">
                  <c:v>-1.3170911E-5</c:v>
                </c:pt>
                <c:pt idx="125">
                  <c:v>-1.30720081E-5</c:v>
                </c:pt>
                <c:pt idx="126">
                  <c:v>-1.2971179599999999E-5</c:v>
                </c:pt>
                <c:pt idx="127">
                  <c:v>-1.2868471900000001E-5</c:v>
                </c:pt>
                <c:pt idx="128">
                  <c:v>-1.2763931299999999E-5</c:v>
                </c:pt>
                <c:pt idx="129">
                  <c:v>-1.26576039E-5</c:v>
                </c:pt>
                <c:pt idx="130">
                  <c:v>-1.2549535699999999E-5</c:v>
                </c:pt>
                <c:pt idx="131">
                  <c:v>-1.24397728E-5</c:v>
                </c:pt>
                <c:pt idx="132">
                  <c:v>-1.23283609E-5</c:v>
                </c:pt>
                <c:pt idx="133">
                  <c:v>-1.2215345700000001E-5</c:v>
                </c:pt>
                <c:pt idx="134">
                  <c:v>-1.2100773100000001E-5</c:v>
                </c:pt>
                <c:pt idx="135">
                  <c:v>-1.1984688399999999E-5</c:v>
                </c:pt>
                <c:pt idx="136">
                  <c:v>-1.18671374E-5</c:v>
                </c:pt>
                <c:pt idx="137">
                  <c:v>-1.17481653E-5</c:v>
                </c:pt>
                <c:pt idx="138">
                  <c:v>-1.16278177E-5</c:v>
                </c:pt>
                <c:pt idx="139">
                  <c:v>-1.1506139799999999E-5</c:v>
                </c:pt>
                <c:pt idx="140">
                  <c:v>-1.13831769E-5</c:v>
                </c:pt>
                <c:pt idx="141">
                  <c:v>-1.12589743E-5</c:v>
                </c:pt>
                <c:pt idx="142">
                  <c:v>-1.11335771E-5</c:v>
                </c:pt>
                <c:pt idx="143">
                  <c:v>-1.10070306E-5</c:v>
                </c:pt>
                <c:pt idx="144">
                  <c:v>-1.08793797E-5</c:v>
                </c:pt>
                <c:pt idx="145">
                  <c:v>-1.07506695E-5</c:v>
                </c:pt>
                <c:pt idx="146">
                  <c:v>-1.06209452E-5</c:v>
                </c:pt>
                <c:pt idx="147">
                  <c:v>-1.0490251600000001E-5</c:v>
                </c:pt>
                <c:pt idx="148">
                  <c:v>-1.0358633699999999E-5</c:v>
                </c:pt>
                <c:pt idx="149">
                  <c:v>-1.02261364E-5</c:v>
                </c:pt>
                <c:pt idx="150">
                  <c:v>-1.00928047E-5</c:v>
                </c:pt>
                <c:pt idx="151">
                  <c:v>-9.9586833900000001E-6</c:v>
                </c:pt>
                <c:pt idx="152">
                  <c:v>-9.8238172699999992E-6</c:v>
                </c:pt>
                <c:pt idx="153">
                  <c:v>-9.6882511599999999E-6</c:v>
                </c:pt>
                <c:pt idx="154">
                  <c:v>-9.5520298099999997E-6</c:v>
                </c:pt>
                <c:pt idx="155">
                  <c:v>-9.4151979599999995E-6</c:v>
                </c:pt>
                <c:pt idx="156">
                  <c:v>-9.2778002999999993E-6</c:v>
                </c:pt>
                <c:pt idx="157">
                  <c:v>-9.1398814999999997E-6</c:v>
                </c:pt>
                <c:pt idx="158">
                  <c:v>-9.0014861900000002E-6</c:v>
                </c:pt>
                <c:pt idx="159">
                  <c:v>-8.8626589700000007E-6</c:v>
                </c:pt>
                <c:pt idx="160">
                  <c:v>-8.7234444100000001E-6</c:v>
                </c:pt>
                <c:pt idx="161">
                  <c:v>-8.5838870299999998E-6</c:v>
                </c:pt>
                <c:pt idx="162">
                  <c:v>-8.4440313299999999E-6</c:v>
                </c:pt>
                <c:pt idx="163">
                  <c:v>-8.3039217499999997E-6</c:v>
                </c:pt>
                <c:pt idx="164">
                  <c:v>-8.1636027100000008E-6</c:v>
                </c:pt>
                <c:pt idx="165">
                  <c:v>-8.0231185900000002E-6</c:v>
                </c:pt>
                <c:pt idx="166">
                  <c:v>-7.8825137099999995E-6</c:v>
                </c:pt>
                <c:pt idx="167">
                  <c:v>-7.7418323600000006E-6</c:v>
                </c:pt>
                <c:pt idx="168">
                  <c:v>-7.6011187700000001E-6</c:v>
                </c:pt>
                <c:pt idx="169">
                  <c:v>-7.4604171500000003E-6</c:v>
                </c:pt>
                <c:pt idx="170">
                  <c:v>-7.3197716300000004E-6</c:v>
                </c:pt>
                <c:pt idx="171">
                  <c:v>-7.1792263099999997E-6</c:v>
                </c:pt>
                <c:pt idx="172">
                  <c:v>-7.0388252299999997E-6</c:v>
                </c:pt>
                <c:pt idx="173">
                  <c:v>-6.8986123600000003E-6</c:v>
                </c:pt>
                <c:pt idx="174">
                  <c:v>-6.7586316500000002E-6</c:v>
                </c:pt>
                <c:pt idx="175">
                  <c:v>-6.6189269400000002E-6</c:v>
                </c:pt>
                <c:pt idx="176">
                  <c:v>-6.4795420600000001E-6</c:v>
                </c:pt>
                <c:pt idx="177">
                  <c:v>-6.3405207300000001E-6</c:v>
                </c:pt>
                <c:pt idx="178">
                  <c:v>-6.2019066500000001E-6</c:v>
                </c:pt>
                <c:pt idx="179">
                  <c:v>-6.0637434199999996E-6</c:v>
                </c:pt>
                <c:pt idx="180">
                  <c:v>-5.9260745799999996E-6</c:v>
                </c:pt>
                <c:pt idx="181">
                  <c:v>-5.7889435899999997E-6</c:v>
                </c:pt>
                <c:pt idx="182">
                  <c:v>-5.6523938499999998E-6</c:v>
                </c:pt>
                <c:pt idx="183">
                  <c:v>-5.5164686699999997E-6</c:v>
                </c:pt>
                <c:pt idx="184">
                  <c:v>-5.3812112900000003E-6</c:v>
                </c:pt>
                <c:pt idx="185">
                  <c:v>-5.2466648600000001E-6</c:v>
                </c:pt>
                <c:pt idx="186">
                  <c:v>-5.1128724499999996E-6</c:v>
                </c:pt>
                <c:pt idx="187">
                  <c:v>-4.9798770599999998E-6</c:v>
                </c:pt>
                <c:pt idx="188">
                  <c:v>-4.8477215599999996E-6</c:v>
                </c:pt>
                <c:pt idx="189">
                  <c:v>-4.7164487600000001E-6</c:v>
                </c:pt>
                <c:pt idx="190">
                  <c:v>-4.5861013900000002E-6</c:v>
                </c:pt>
                <c:pt idx="191">
                  <c:v>-4.4567220400000004E-6</c:v>
                </c:pt>
                <c:pt idx="192">
                  <c:v>-4.3283532299999999E-6</c:v>
                </c:pt>
                <c:pt idx="193">
                  <c:v>-4.2010373799999997E-6</c:v>
                </c:pt>
                <c:pt idx="194">
                  <c:v>-4.0748168100000001E-6</c:v>
                </c:pt>
                <c:pt idx="195">
                  <c:v>-3.9497337100000002E-6</c:v>
                </c:pt>
                <c:pt idx="196">
                  <c:v>-3.8258301799999996E-6</c:v>
                </c:pt>
                <c:pt idx="197">
                  <c:v>-3.7031482200000002E-6</c:v>
                </c:pt>
                <c:pt idx="198">
                  <c:v>-3.58172968E-6</c:v>
                </c:pt>
                <c:pt idx="199">
                  <c:v>-3.46161634E-6</c:v>
                </c:pt>
                <c:pt idx="200">
                  <c:v>-3.3428498300000001E-6</c:v>
                </c:pt>
                <c:pt idx="201">
                  <c:v>-3.22547168E-6</c:v>
                </c:pt>
                <c:pt idx="202">
                  <c:v>-3.10952327E-6</c:v>
                </c:pt>
                <c:pt idx="203">
                  <c:v>-2.9950458800000001E-6</c:v>
                </c:pt>
                <c:pt idx="204">
                  <c:v>-2.88208066E-6</c:v>
                </c:pt>
                <c:pt idx="205">
                  <c:v>-2.7706686299999999E-6</c:v>
                </c:pt>
                <c:pt idx="206">
                  <c:v>-2.6608506500000001E-6</c:v>
                </c:pt>
                <c:pt idx="207">
                  <c:v>-2.5526674799999999E-6</c:v>
                </c:pt>
                <c:pt idx="208">
                  <c:v>-2.44615974E-6</c:v>
                </c:pt>
                <c:pt idx="209">
                  <c:v>-2.3413678800000001E-6</c:v>
                </c:pt>
                <c:pt idx="210">
                  <c:v>-2.2383322500000001E-6</c:v>
                </c:pt>
                <c:pt idx="211">
                  <c:v>-2.1370930199999999E-6</c:v>
                </c:pt>
                <c:pt idx="212">
                  <c:v>-2.0376902299999999E-6</c:v>
                </c:pt>
                <c:pt idx="213">
                  <c:v>-1.94016378E-6</c:v>
                </c:pt>
                <c:pt idx="214">
                  <c:v>-1.84455339E-6</c:v>
                </c:pt>
                <c:pt idx="215">
                  <c:v>-1.7508986600000001E-6</c:v>
                </c:pt>
                <c:pt idx="216">
                  <c:v>-1.65923901E-6</c:v>
                </c:pt>
                <c:pt idx="217">
                  <c:v>-1.5696137099999999E-6</c:v>
                </c:pt>
                <c:pt idx="218">
                  <c:v>-1.48206188E-6</c:v>
                </c:pt>
                <c:pt idx="219">
                  <c:v>-1.39662245E-6</c:v>
                </c:pt>
                <c:pt idx="220">
                  <c:v>-1.31333422E-6</c:v>
                </c:pt>
                <c:pt idx="221">
                  <c:v>-1.2322358000000001E-6</c:v>
                </c:pt>
                <c:pt idx="222">
                  <c:v>-1.1533656300000001E-6</c:v>
                </c:pt>
                <c:pt idx="223">
                  <c:v>-1.0767619799999999E-6</c:v>
                </c:pt>
                <c:pt idx="224">
                  <c:v>-1.00246296E-6</c:v>
                </c:pt>
                <c:pt idx="225">
                  <c:v>-9.3050649699999998E-7</c:v>
                </c:pt>
                <c:pt idx="226">
                  <c:v>-8.6093032799999999E-7</c:v>
                </c:pt>
                <c:pt idx="227">
                  <c:v>-7.9377202199999997E-7</c:v>
                </c:pt>
                <c:pt idx="228">
                  <c:v>-7.29068962E-7</c:v>
                </c:pt>
                <c:pt idx="229">
                  <c:v>-6.6685834700000002E-7</c:v>
                </c:pt>
                <c:pt idx="230">
                  <c:v>-6.0717718900000004E-7</c:v>
                </c:pt>
                <c:pt idx="231">
                  <c:v>-5.5006231100000001E-7</c:v>
                </c:pt>
                <c:pt idx="232">
                  <c:v>-4.9555034500000005E-7</c:v>
                </c:pt>
                <c:pt idx="233">
                  <c:v>-4.4367773099999999E-7</c:v>
                </c:pt>
                <c:pt idx="234">
                  <c:v>-3.9448071400000002E-7</c:v>
                </c:pt>
                <c:pt idx="235">
                  <c:v>-3.4799534099999998E-7</c:v>
                </c:pt>
                <c:pt idx="236">
                  <c:v>-3.04257461E-7</c:v>
                </c:pt>
                <c:pt idx="237">
                  <c:v>-2.6330272300000001E-7</c:v>
                </c:pt>
                <c:pt idx="238">
                  <c:v>-2.2516657300000001E-7</c:v>
                </c:pt>
                <c:pt idx="239">
                  <c:v>-1.8988424999999999E-7</c:v>
                </c:pt>
                <c:pt idx="240">
                  <c:v>-1.5749079E-7</c:v>
                </c:pt>
                <c:pt idx="241">
                  <c:v>-1.2802101799999999E-7</c:v>
                </c:pt>
                <c:pt idx="242">
                  <c:v>-1.01509551E-7</c:v>
                </c:pt>
                <c:pt idx="243">
                  <c:v>-7.79907928E-8</c:v>
                </c:pt>
                <c:pt idx="244">
                  <c:v>-5.7498934000000003E-8</c:v>
                </c:pt>
                <c:pt idx="245">
                  <c:v>-4.0067949699999997E-8</c:v>
                </c:pt>
                <c:pt idx="246">
                  <c:v>-2.5731598100000001E-8</c:v>
                </c:pt>
                <c:pt idx="247">
                  <c:v>-1.4523419E-8</c:v>
                </c:pt>
                <c:pt idx="248">
                  <c:v>-6.4767317600000002E-9</c:v>
                </c:pt>
                <c:pt idx="249">
                  <c:v>-1.62463394E-9</c:v>
                </c:pt>
                <c:pt idx="250">
                  <c:v>2.22193683E-17</c:v>
                </c:pt>
                <c:pt idx="251">
                  <c:v>-1.63547957E-9</c:v>
                </c:pt>
                <c:pt idx="252">
                  <c:v>-6.5634963E-9</c:v>
                </c:pt>
                <c:pt idx="253">
                  <c:v>-1.4816246299999999E-8</c:v>
                </c:pt>
                <c:pt idx="254">
                  <c:v>-2.64256968E-8</c:v>
                </c:pt>
                <c:pt idx="255">
                  <c:v>-4.1423585300000003E-8</c:v>
                </c:pt>
                <c:pt idx="256">
                  <c:v>-5.9841417899999999E-8</c:v>
                </c:pt>
                <c:pt idx="257">
                  <c:v>-8.1710468500000001E-8</c:v>
                </c:pt>
                <c:pt idx="258">
                  <c:v>-1.07061778E-7</c:v>
                </c:pt>
                <c:pt idx="259">
                  <c:v>-1.3592615099999999E-7</c:v>
                </c:pt>
                <c:pt idx="260">
                  <c:v>-1.6833416E-7</c:v>
                </c:pt>
                <c:pt idx="261">
                  <c:v>-2.0431613999999999E-7</c:v>
                </c:pt>
                <c:pt idx="262">
                  <c:v>-2.43902187E-7</c:v>
                </c:pt>
                <c:pt idx="263">
                  <c:v>-2.8712216400000001E-7</c:v>
                </c:pt>
                <c:pt idx="264">
                  <c:v>-3.34005691E-7</c:v>
                </c:pt>
                <c:pt idx="265">
                  <c:v>-3.8458215199999999E-7</c:v>
                </c:pt>
                <c:pt idx="266">
                  <c:v>-4.38880693E-7</c:v>
                </c:pt>
                <c:pt idx="267">
                  <c:v>-4.9693021799999999E-7</c:v>
                </c:pt>
                <c:pt idx="268">
                  <c:v>-5.5875939300000003E-7</c:v>
                </c:pt>
                <c:pt idx="269">
                  <c:v>-6.24396643E-7</c:v>
                </c:pt>
                <c:pt idx="270">
                  <c:v>-6.9387015599999999E-7</c:v>
                </c:pt>
                <c:pt idx="271">
                  <c:v>-7.6720787700000003E-7</c:v>
                </c:pt>
                <c:pt idx="272">
                  <c:v>-8.4443751500000005E-7</c:v>
                </c:pt>
                <c:pt idx="273">
                  <c:v>-9.2558653799999995E-7</c:v>
                </c:pt>
                <c:pt idx="274">
                  <c:v>-1.01068217E-6</c:v>
                </c:pt>
                <c:pt idx="275">
                  <c:v>-1.09975142E-6</c:v>
                </c:pt>
                <c:pt idx="276">
                  <c:v>-1.1928210200000001E-6</c:v>
                </c:pt>
                <c:pt idx="277">
                  <c:v>-1.2899175099999999E-6</c:v>
                </c:pt>
                <c:pt idx="278">
                  <c:v>-1.39106716E-6</c:v>
                </c:pt>
                <c:pt idx="279">
                  <c:v>-1.49629603E-6</c:v>
                </c:pt>
                <c:pt idx="280">
                  <c:v>-1.6056299300000001E-6</c:v>
                </c:pt>
                <c:pt idx="281">
                  <c:v>-1.7190944399999999E-6</c:v>
                </c:pt>
                <c:pt idx="282">
                  <c:v>-1.8367149399999999E-6</c:v>
                </c:pt>
                <c:pt idx="283">
                  <c:v>-1.9585165399999998E-6</c:v>
                </c:pt>
                <c:pt idx="284">
                  <c:v>-2.0845241499999998E-6</c:v>
                </c:pt>
                <c:pt idx="285">
                  <c:v>-2.2147624499999999E-6</c:v>
                </c:pt>
                <c:pt idx="286">
                  <c:v>-2.34925591E-6</c:v>
                </c:pt>
                <c:pt idx="287">
                  <c:v>-2.4880287700000001E-6</c:v>
                </c:pt>
                <c:pt idx="288">
                  <c:v>-2.6311050599999998E-6</c:v>
                </c:pt>
                <c:pt idx="289">
                  <c:v>-2.7785085900000002E-6</c:v>
                </c:pt>
                <c:pt idx="290">
                  <c:v>-2.9302629800000001E-6</c:v>
                </c:pt>
                <c:pt idx="291">
                  <c:v>-3.0863916300000001E-6</c:v>
                </c:pt>
                <c:pt idx="292">
                  <c:v>-3.24691775E-6</c:v>
                </c:pt>
                <c:pt idx="293">
                  <c:v>-3.4118643299999999E-6</c:v>
                </c:pt>
                <c:pt idx="294">
                  <c:v>-3.58125421E-6</c:v>
                </c:pt>
                <c:pt idx="295">
                  <c:v>-3.7551100000000001E-6</c:v>
                </c:pt>
                <c:pt idx="296">
                  <c:v>-3.9334541499999996E-6</c:v>
                </c:pt>
                <c:pt idx="297">
                  <c:v>-4.11630892E-6</c:v>
                </c:pt>
                <c:pt idx="298">
                  <c:v>-4.3036964200000001E-6</c:v>
                </c:pt>
                <c:pt idx="299">
                  <c:v>-4.4956385699999997E-6</c:v>
                </c:pt>
                <c:pt idx="300">
                  <c:v>-4.6921571500000004E-6</c:v>
                </c:pt>
                <c:pt idx="301">
                  <c:v>-4.8932737500000001E-6</c:v>
                </c:pt>
                <c:pt idx="302">
                  <c:v>-5.0990098700000002E-6</c:v>
                </c:pt>
                <c:pt idx="303">
                  <c:v>-5.3093868200000004E-6</c:v>
                </c:pt>
                <c:pt idx="304">
                  <c:v>-5.5244258000000004E-6</c:v>
                </c:pt>
                <c:pt idx="305">
                  <c:v>-5.7441478899999996E-6</c:v>
                </c:pt>
                <c:pt idx="306">
                  <c:v>-5.9685740399999998E-6</c:v>
                </c:pt>
                <c:pt idx="307">
                  <c:v>-6.1977251E-6</c:v>
                </c:pt>
                <c:pt idx="308">
                  <c:v>-6.4316218099999997E-6</c:v>
                </c:pt>
                <c:pt idx="309">
                  <c:v>-6.6702848500000002E-6</c:v>
                </c:pt>
                <c:pt idx="310">
                  <c:v>-6.9137347899999998E-6</c:v>
                </c:pt>
                <c:pt idx="311">
                  <c:v>-7.1619921499999999E-6</c:v>
                </c:pt>
                <c:pt idx="312">
                  <c:v>-7.4150773800000001E-6</c:v>
                </c:pt>
                <c:pt idx="313">
                  <c:v>-7.6730108799999997E-6</c:v>
                </c:pt>
                <c:pt idx="314">
                  <c:v>-7.9358130199999997E-6</c:v>
                </c:pt>
                <c:pt idx="315">
                  <c:v>-8.2035041600000002E-6</c:v>
                </c:pt>
                <c:pt idx="316">
                  <c:v>-8.4761046200000003E-6</c:v>
                </c:pt>
                <c:pt idx="317">
                  <c:v>-8.7536347500000004E-6</c:v>
                </c:pt>
                <c:pt idx="318">
                  <c:v>-9.0361148899999994E-6</c:v>
                </c:pt>
                <c:pt idx="319">
                  <c:v>-9.3235654200000003E-6</c:v>
                </c:pt>
                <c:pt idx="320">
                  <c:v>-9.6160067700000006E-6</c:v>
                </c:pt>
                <c:pt idx="321">
                  <c:v>-9.9134594299999996E-6</c:v>
                </c:pt>
                <c:pt idx="322">
                  <c:v>-1.02159439E-5</c:v>
                </c:pt>
                <c:pt idx="323">
                  <c:v>-1.0523481E-5</c:v>
                </c:pt>
                <c:pt idx="324">
                  <c:v>-1.08360912E-5</c:v>
                </c:pt>
                <c:pt idx="325">
                  <c:v>-1.1153795700000001E-5</c:v>
                </c:pt>
                <c:pt idx="326">
                  <c:v>-1.14766152E-5</c:v>
                </c:pt>
                <c:pt idx="327">
                  <c:v>-1.1804571199999999E-5</c:v>
                </c:pt>
                <c:pt idx="328">
                  <c:v>-1.21376848E-5</c:v>
                </c:pt>
                <c:pt idx="329">
                  <c:v>-1.24759777E-5</c:v>
                </c:pt>
                <c:pt idx="330">
                  <c:v>-1.28194717E-5</c:v>
                </c:pt>
                <c:pt idx="331">
                  <c:v>-1.31681887E-5</c:v>
                </c:pt>
                <c:pt idx="332">
                  <c:v>-1.35221511E-5</c:v>
                </c:pt>
                <c:pt idx="333">
                  <c:v>-1.38813815E-5</c:v>
                </c:pt>
                <c:pt idx="334">
                  <c:v>-1.42459027E-5</c:v>
                </c:pt>
                <c:pt idx="335">
                  <c:v>-1.4615738E-5</c:v>
                </c:pt>
                <c:pt idx="336">
                  <c:v>-1.4990910899999999E-5</c:v>
                </c:pt>
                <c:pt idx="337">
                  <c:v>-1.5371445300000001E-5</c:v>
                </c:pt>
                <c:pt idx="338">
                  <c:v>-1.57573658E-5</c:v>
                </c:pt>
                <c:pt idx="339">
                  <c:v>-1.6148696999999999E-5</c:v>
                </c:pt>
                <c:pt idx="340">
                  <c:v>-1.6545464299999999E-5</c:v>
                </c:pt>
                <c:pt idx="341">
                  <c:v>-1.6947693499999999E-5</c:v>
                </c:pt>
                <c:pt idx="342">
                  <c:v>-1.73554108E-5</c:v>
                </c:pt>
                <c:pt idx="343">
                  <c:v>-1.7768642999999999E-5</c:v>
                </c:pt>
                <c:pt idx="344">
                  <c:v>-1.8187417699999999E-5</c:v>
                </c:pt>
                <c:pt idx="345">
                  <c:v>-1.8611762799999999E-5</c:v>
                </c:pt>
                <c:pt idx="346">
                  <c:v>-1.90417072E-5</c:v>
                </c:pt>
                <c:pt idx="347">
                  <c:v>-1.9477280100000001E-5</c:v>
                </c:pt>
                <c:pt idx="348">
                  <c:v>-1.99185117E-5</c:v>
                </c:pt>
                <c:pt idx="349">
                  <c:v>-2.0365432899999999E-5</c:v>
                </c:pt>
                <c:pt idx="350">
                  <c:v>-2.08180753E-5</c:v>
                </c:pt>
                <c:pt idx="351">
                  <c:v>-2.1276471500000001E-5</c:v>
                </c:pt>
                <c:pt idx="352">
                  <c:v>-2.17406548E-5</c:v>
                </c:pt>
                <c:pt idx="353">
                  <c:v>-2.2210659600000001E-5</c:v>
                </c:pt>
                <c:pt idx="354">
                  <c:v>-2.2686521000000001E-5</c:v>
                </c:pt>
                <c:pt idx="355">
                  <c:v>-2.31682753E-5</c:v>
                </c:pt>
                <c:pt idx="356">
                  <c:v>-2.3655959799999999E-5</c:v>
                </c:pt>
                <c:pt idx="357">
                  <c:v>-2.4149612799999999E-5</c:v>
                </c:pt>
                <c:pt idx="358">
                  <c:v>-2.4649274E-5</c:v>
                </c:pt>
                <c:pt idx="359">
                  <c:v>-2.5154983799999999E-5</c:v>
                </c:pt>
                <c:pt idx="360">
                  <c:v>-2.5666784399999999E-5</c:v>
                </c:pt>
                <c:pt idx="361">
                  <c:v>-2.6184718799999999E-5</c:v>
                </c:pt>
                <c:pt idx="362">
                  <c:v>-2.67088315E-5</c:v>
                </c:pt>
                <c:pt idx="363">
                  <c:v>-2.72391686E-5</c:v>
                </c:pt>
                <c:pt idx="364">
                  <c:v>-2.77757772E-5</c:v>
                </c:pt>
                <c:pt idx="365">
                  <c:v>-2.83187064E-5</c:v>
                </c:pt>
                <c:pt idx="366">
                  <c:v>-2.88680063E-5</c:v>
                </c:pt>
                <c:pt idx="367">
                  <c:v>-2.9423729099999998E-5</c:v>
                </c:pt>
                <c:pt idx="368">
                  <c:v>-2.99859284E-5</c:v>
                </c:pt>
                <c:pt idx="369">
                  <c:v>-3.0554659599999998E-5</c:v>
                </c:pt>
                <c:pt idx="370">
                  <c:v>-3.1129979799999997E-5</c:v>
                </c:pt>
                <c:pt idx="371">
                  <c:v>-3.17119481E-5</c:v>
                </c:pt>
                <c:pt idx="372">
                  <c:v>-3.23006255E-5</c:v>
                </c:pt>
                <c:pt idx="373">
                  <c:v>-3.2896074899999998E-5</c:v>
                </c:pt>
                <c:pt idx="374">
                  <c:v>-3.3498361399999997E-5</c:v>
                </c:pt>
                <c:pt idx="375">
                  <c:v>-3.4107552000000001E-5</c:v>
                </c:pt>
                <c:pt idx="376">
                  <c:v>-3.4723716100000003E-5</c:v>
                </c:pt>
                <c:pt idx="377">
                  <c:v>-3.53469254E-5</c:v>
                </c:pt>
                <c:pt idx="378">
                  <c:v>-3.5977253900000001E-5</c:v>
                </c:pt>
                <c:pt idx="379">
                  <c:v>-3.6614778E-5</c:v>
                </c:pt>
                <c:pt idx="380">
                  <c:v>-3.7259576600000002E-5</c:v>
                </c:pt>
                <c:pt idx="381">
                  <c:v>-3.7911731299999998E-5</c:v>
                </c:pt>
                <c:pt idx="382">
                  <c:v>-3.85713263E-5</c:v>
                </c:pt>
                <c:pt idx="383">
                  <c:v>-3.9238448699999999E-5</c:v>
                </c:pt>
                <c:pt idx="384">
                  <c:v>-3.9913188299999998E-5</c:v>
                </c:pt>
                <c:pt idx="385">
                  <c:v>-4.0595637999999999E-5</c:v>
                </c:pt>
                <c:pt idx="386">
                  <c:v>-4.1285893600000001E-5</c:v>
                </c:pt>
                <c:pt idx="387">
                  <c:v>-4.1984054299999999E-5</c:v>
                </c:pt>
                <c:pt idx="388">
                  <c:v>-4.2690222300000002E-5</c:v>
                </c:pt>
                <c:pt idx="389">
                  <c:v>-4.3404503199999999E-5</c:v>
                </c:pt>
                <c:pt idx="390">
                  <c:v>-4.4127006100000001E-5</c:v>
                </c:pt>
                <c:pt idx="391">
                  <c:v>-4.4857843700000002E-5</c:v>
                </c:pt>
                <c:pt idx="392">
                  <c:v>-4.55971323E-5</c:v>
                </c:pt>
                <c:pt idx="393">
                  <c:v>-4.6344992100000001E-5</c:v>
                </c:pt>
                <c:pt idx="394">
                  <c:v>-4.7101546999999998E-5</c:v>
                </c:pt>
                <c:pt idx="395">
                  <c:v>-4.7866925000000002E-5</c:v>
                </c:pt>
                <c:pt idx="396">
                  <c:v>-4.8641258400000003E-5</c:v>
                </c:pt>
                <c:pt idx="397">
                  <c:v>-4.9424683599999998E-5</c:v>
                </c:pt>
                <c:pt idx="398">
                  <c:v>-5.0217341400000003E-5</c:v>
                </c:pt>
                <c:pt idx="399">
                  <c:v>-5.1019377200000002E-5</c:v>
                </c:pt>
                <c:pt idx="400">
                  <c:v>-5.1830941100000003E-5</c:v>
                </c:pt>
                <c:pt idx="401">
                  <c:v>-5.2652187700000003E-5</c:v>
                </c:pt>
                <c:pt idx="402">
                  <c:v>-5.3483277E-5</c:v>
                </c:pt>
                <c:pt idx="403">
                  <c:v>-5.4324373699999999E-5</c:v>
                </c:pt>
                <c:pt idx="404">
                  <c:v>-5.5175647999999999E-5</c:v>
                </c:pt>
                <c:pt idx="405">
                  <c:v>-5.6037275299999999E-5</c:v>
                </c:pt>
                <c:pt idx="406">
                  <c:v>-5.6909436700000001E-5</c:v>
                </c:pt>
                <c:pt idx="407">
                  <c:v>-5.7792318899999999E-5</c:v>
                </c:pt>
                <c:pt idx="408">
                  <c:v>-5.8686114600000002E-5</c:v>
                </c:pt>
                <c:pt idx="409">
                  <c:v>-5.9591022300000001E-5</c:v>
                </c:pt>
                <c:pt idx="410">
                  <c:v>-6.0507247200000001E-5</c:v>
                </c:pt>
                <c:pt idx="411">
                  <c:v>-6.1435000299999999E-5</c:v>
                </c:pt>
                <c:pt idx="412">
                  <c:v>-6.2374499700000002E-5</c:v>
                </c:pt>
                <c:pt idx="413">
                  <c:v>-6.3325969900000003E-5</c:v>
                </c:pt>
                <c:pt idx="414">
                  <c:v>-6.4289642699999998E-5</c:v>
                </c:pt>
                <c:pt idx="415">
                  <c:v>-6.5265756899999999E-5</c:v>
                </c:pt>
                <c:pt idx="416">
                  <c:v>-6.6254558699999994E-5</c:v>
                </c:pt>
                <c:pt idx="417">
                  <c:v>-6.7256301799999997E-5</c:v>
                </c:pt>
                <c:pt idx="418">
                  <c:v>-6.8271247799999999E-5</c:v>
                </c:pt>
                <c:pt idx="419">
                  <c:v>-6.9299666499999995E-5</c:v>
                </c:pt>
                <c:pt idx="420">
                  <c:v>-7.0341835599999997E-5</c:v>
                </c:pt>
                <c:pt idx="421">
                  <c:v>-7.1398041599999998E-5</c:v>
                </c:pt>
                <c:pt idx="422">
                  <c:v>-7.2468579600000005E-5</c:v>
                </c:pt>
                <c:pt idx="423">
                  <c:v>-7.35537537E-5</c:v>
                </c:pt>
                <c:pt idx="424">
                  <c:v>-7.4653877199999994E-5</c:v>
                </c:pt>
                <c:pt idx="425">
                  <c:v>-7.5769273000000006E-5</c:v>
                </c:pt>
                <c:pt idx="426">
                  <c:v>-7.69002737E-5</c:v>
                </c:pt>
                <c:pt idx="427">
                  <c:v>-7.8047221800000004E-5</c:v>
                </c:pt>
                <c:pt idx="428">
                  <c:v>-7.9210470499999999E-5</c:v>
                </c:pt>
                <c:pt idx="429">
                  <c:v>-8.0390383299999997E-5</c:v>
                </c:pt>
                <c:pt idx="430">
                  <c:v>-8.1587334700000005E-5</c:v>
                </c:pt>
                <c:pt idx="431">
                  <c:v>-8.2801710399999997E-5</c:v>
                </c:pt>
                <c:pt idx="432">
                  <c:v>-8.4033907799999994E-5</c:v>
                </c:pt>
                <c:pt idx="433">
                  <c:v>-8.52843359E-5</c:v>
                </c:pt>
                <c:pt idx="434">
                  <c:v>-8.6553416199999997E-5</c:v>
                </c:pt>
                <c:pt idx="435">
                  <c:v>-8.7841582500000005E-5</c:v>
                </c:pt>
                <c:pt idx="436">
                  <c:v>-8.9149281499999996E-5</c:v>
                </c:pt>
                <c:pt idx="437">
                  <c:v>-9.0476973299999995E-5</c:v>
                </c:pt>
                <c:pt idx="438">
                  <c:v>-9.1825131499999999E-5</c:v>
                </c:pt>
                <c:pt idx="439">
                  <c:v>-9.3194243899999998E-5</c:v>
                </c:pt>
                <c:pt idx="440">
                  <c:v>-9.4584812299999997E-5</c:v>
                </c:pt>
                <c:pt idx="441">
                  <c:v>-9.5997353799999994E-5</c:v>
                </c:pt>
                <c:pt idx="442">
                  <c:v>-9.7432400300000001E-5</c:v>
                </c:pt>
                <c:pt idx="443">
                  <c:v>-9.8890499500000007E-5</c:v>
                </c:pt>
                <c:pt idx="444" formatCode="General">
                  <c:v>-1.00372215E-4</c:v>
                </c:pt>
                <c:pt idx="445" formatCode="General">
                  <c:v>-1.01878127E-4</c:v>
                </c:pt>
                <c:pt idx="446" formatCode="General">
                  <c:v>-1.03408834E-4</c:v>
                </c:pt>
                <c:pt idx="447" formatCode="General">
                  <c:v>-1.04964949E-4</c:v>
                </c:pt>
                <c:pt idx="448" formatCode="General">
                  <c:v>-1.06547105E-4</c:v>
                </c:pt>
                <c:pt idx="449" formatCode="General">
                  <c:v>-1.0815595399999999E-4</c:v>
                </c:pt>
                <c:pt idx="450" formatCode="General">
                  <c:v>-1.09792164E-4</c:v>
                </c:pt>
                <c:pt idx="451" formatCode="General">
                  <c:v>-1.11456427E-4</c:v>
                </c:pt>
                <c:pt idx="452" formatCode="General">
                  <c:v>-1.1314945E-4</c:v>
                </c:pt>
                <c:pt idx="453" formatCode="General">
                  <c:v>-1.14871964E-4</c:v>
                </c:pt>
                <c:pt idx="454" formatCode="General">
                  <c:v>-1.1662472100000001E-4</c:v>
                </c:pt>
                <c:pt idx="455" formatCode="General">
                  <c:v>-1.1840849199999999E-4</c:v>
                </c:pt>
                <c:pt idx="456" formatCode="General">
                  <c:v>-1.20224073E-4</c:v>
                </c:pt>
                <c:pt idx="457" formatCode="General">
                  <c:v>-1.2207228099999999E-4</c:v>
                </c:pt>
                <c:pt idx="458" formatCode="General">
                  <c:v>-1.2395395799999999E-4</c:v>
                </c:pt>
                <c:pt idx="459" formatCode="General">
                  <c:v>-1.2586997E-4</c:v>
                </c:pt>
                <c:pt idx="460" formatCode="General">
                  <c:v>-1.2782120600000001E-4</c:v>
                </c:pt>
                <c:pt idx="461" formatCode="General">
                  <c:v>-1.29808583E-4</c:v>
                </c:pt>
                <c:pt idx="462" formatCode="General">
                  <c:v>-1.31833043E-4</c:v>
                </c:pt>
                <c:pt idx="463" formatCode="General">
                  <c:v>-1.3389555299999999E-4</c:v>
                </c:pt>
                <c:pt idx="464" formatCode="General">
                  <c:v>-1.3599711199999999E-4</c:v>
                </c:pt>
                <c:pt idx="465" formatCode="General">
                  <c:v>-1.3813874199999999E-4</c:v>
                </c:pt>
                <c:pt idx="466" formatCode="General">
                  <c:v>-1.4032149900000001E-4</c:v>
                </c:pt>
                <c:pt idx="467" formatCode="General">
                  <c:v>-1.4254646599999999E-4</c:v>
                </c:pt>
                <c:pt idx="468" formatCode="General">
                  <c:v>-1.4481475599999999E-4</c:v>
                </c:pt>
                <c:pt idx="469" formatCode="General">
                  <c:v>-1.4712751599999999E-4</c:v>
                </c:pt>
                <c:pt idx="470" formatCode="General">
                  <c:v>-1.49485924E-4</c:v>
                </c:pt>
                <c:pt idx="471" formatCode="General">
                  <c:v>-1.51891191E-4</c:v>
                </c:pt>
                <c:pt idx="472" formatCode="General">
                  <c:v>-1.54344562E-4</c:v>
                </c:pt>
                <c:pt idx="473" formatCode="General">
                  <c:v>-1.56847317E-4</c:v>
                </c:pt>
                <c:pt idx="474" formatCode="General">
                  <c:v>-1.59400772E-4</c:v>
                </c:pt>
                <c:pt idx="475" formatCode="General">
                  <c:v>-1.6200628000000001E-4</c:v>
                </c:pt>
                <c:pt idx="476" formatCode="General">
                  <c:v>-1.6466523000000001E-4</c:v>
                </c:pt>
                <c:pt idx="477" formatCode="General">
                  <c:v>-1.6737905100000001E-4</c:v>
                </c:pt>
                <c:pt idx="478" formatCode="General">
                  <c:v>-1.7014921199999999E-4</c:v>
                </c:pt>
                <c:pt idx="479" formatCode="General">
                  <c:v>-1.72977222E-4</c:v>
                </c:pt>
                <c:pt idx="480" formatCode="General">
                  <c:v>-1.7586463099999999E-4</c:v>
                </c:pt>
                <c:pt idx="481" formatCode="General">
                  <c:v>-1.78813033E-4</c:v>
                </c:pt>
                <c:pt idx="482" formatCode="General">
                  <c:v>-1.8182406500000001E-4</c:v>
                </c:pt>
                <c:pt idx="483" formatCode="General">
                  <c:v>-1.84899409E-4</c:v>
                </c:pt>
                <c:pt idx="484" formatCode="General">
                  <c:v>-1.88040792E-4</c:v>
                </c:pt>
                <c:pt idx="485" formatCode="General">
                  <c:v>-1.91249989E-4</c:v>
                </c:pt>
                <c:pt idx="486" formatCode="General">
                  <c:v>-1.9452882300000001E-4</c:v>
                </c:pt>
                <c:pt idx="487" formatCode="General">
                  <c:v>-1.9787916699999999E-4</c:v>
                </c:pt>
                <c:pt idx="488" formatCode="General">
                  <c:v>-2.0130294399999999E-4</c:v>
                </c:pt>
                <c:pt idx="489" formatCode="General">
                  <c:v>-2.04802127E-4</c:v>
                </c:pt>
                <c:pt idx="490" formatCode="General">
                  <c:v>-2.0837874500000001E-4</c:v>
                </c:pt>
                <c:pt idx="491" formatCode="General">
                  <c:v>-2.1203487900000001E-4</c:v>
                </c:pt>
                <c:pt idx="492" formatCode="General">
                  <c:v>-2.15772666E-4</c:v>
                </c:pt>
                <c:pt idx="493" formatCode="General">
                  <c:v>-2.19594301E-4</c:v>
                </c:pt>
                <c:pt idx="494" formatCode="General">
                  <c:v>-2.2350203299999999E-4</c:v>
                </c:pt>
                <c:pt idx="495" formatCode="General">
                  <c:v>-2.27498176E-4</c:v>
                </c:pt>
                <c:pt idx="496" formatCode="General">
                  <c:v>-2.3158510000000001E-4</c:v>
                </c:pt>
                <c:pt idx="497" formatCode="General">
                  <c:v>-2.35765238E-4</c:v>
                </c:pt>
                <c:pt idx="498" formatCode="General">
                  <c:v>-2.40041088E-4</c:v>
                </c:pt>
                <c:pt idx="499" formatCode="General">
                  <c:v>-2.4441521100000002E-4</c:v>
                </c:pt>
                <c:pt idx="500" formatCode="General">
                  <c:v>-2.4889023299999997E-4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FieldError_1302!$I$1</c:f>
              <c:strCache>
                <c:ptCount val="1"/>
                <c:pt idx="0">
                  <c:v>Bx run 8 error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FieldError_1302!$I$2:$I$502</c:f>
              <c:numCache>
                <c:formatCode>0.00E+00</c:formatCode>
                <c:ptCount val="501"/>
                <c:pt idx="0">
                  <c:v>7.7976061600000003E-5</c:v>
                </c:pt>
                <c:pt idx="1">
                  <c:v>7.6257397799999997E-5</c:v>
                </c:pt>
                <c:pt idx="2">
                  <c:v>7.4573038899999994E-5</c:v>
                </c:pt>
                <c:pt idx="3">
                  <c:v>7.2922061899999995E-5</c:v>
                </c:pt>
                <c:pt idx="4">
                  <c:v>7.1303567699999997E-5</c:v>
                </c:pt>
                <c:pt idx="5">
                  <c:v>6.9716680999999997E-5</c:v>
                </c:pt>
                <c:pt idx="6">
                  <c:v>6.8160550100000001E-5</c:v>
                </c:pt>
                <c:pt idx="7">
                  <c:v>6.6634346499999997E-5</c:v>
                </c:pt>
                <c:pt idx="8">
                  <c:v>6.5137265200000005E-5</c:v>
                </c:pt>
                <c:pt idx="9">
                  <c:v>6.3668523799999998E-5</c:v>
                </c:pt>
                <c:pt idx="10">
                  <c:v>6.2227362899999994E-5</c:v>
                </c:pt>
                <c:pt idx="11">
                  <c:v>6.08130453E-5</c:v>
                </c:pt>
                <c:pt idx="12">
                  <c:v>5.9424856000000001E-5</c:v>
                </c:pt>
                <c:pt idx="13">
                  <c:v>5.80621016E-5</c:v>
                </c:pt>
                <c:pt idx="14">
                  <c:v>5.6724110299999997E-5</c:v>
                </c:pt>
                <c:pt idx="15">
                  <c:v>5.5410231399999998E-5</c:v>
                </c:pt>
                <c:pt idx="16">
                  <c:v>5.4119834699999997E-5</c:v>
                </c:pt>
                <c:pt idx="17">
                  <c:v>5.2852310500000001E-5</c:v>
                </c:pt>
                <c:pt idx="18">
                  <c:v>5.1607068999999998E-5</c:v>
                </c:pt>
                <c:pt idx="19">
                  <c:v>5.0383539999999999E-5</c:v>
                </c:pt>
                <c:pt idx="20">
                  <c:v>4.9181172499999997E-5</c:v>
                </c:pt>
                <c:pt idx="21">
                  <c:v>4.7999434E-5</c:v>
                </c:pt>
                <c:pt idx="22">
                  <c:v>4.6837810700000003E-5</c:v>
                </c:pt>
                <c:pt idx="23">
                  <c:v>4.56958064E-5</c:v>
                </c:pt>
                <c:pt idx="24">
                  <c:v>4.4572942500000001E-5</c:v>
                </c:pt>
                <c:pt idx="25">
                  <c:v>4.3468757700000003E-5</c:v>
                </c:pt>
                <c:pt idx="26">
                  <c:v>4.2382807000000003E-5</c:v>
                </c:pt>
                <c:pt idx="27">
                  <c:v>4.1314661799999999E-5</c:v>
                </c:pt>
                <c:pt idx="28">
                  <c:v>4.0263909399999997E-5</c:v>
                </c:pt>
                <c:pt idx="29">
                  <c:v>3.9230152399999998E-5</c:v>
                </c:pt>
                <c:pt idx="30">
                  <c:v>3.8213008400000003E-5</c:v>
                </c:pt>
                <c:pt idx="31">
                  <c:v>3.72121094E-5</c:v>
                </c:pt>
                <c:pt idx="32">
                  <c:v>3.62271018E-5</c:v>
                </c:pt>
                <c:pt idx="33">
                  <c:v>3.5257645599999999E-5</c:v>
                </c:pt>
                <c:pt idx="34">
                  <c:v>3.4303413999999999E-5</c:v>
                </c:pt>
                <c:pt idx="35">
                  <c:v>3.3364093299999997E-5</c:v>
                </c:pt>
                <c:pt idx="36">
                  <c:v>3.24393822E-5</c:v>
                </c:pt>
                <c:pt idx="37">
                  <c:v>3.1528991600000001E-5</c:v>
                </c:pt>
                <c:pt idx="38">
                  <c:v>3.0632644000000002E-5</c:v>
                </c:pt>
                <c:pt idx="39">
                  <c:v>2.9750073299999999E-5</c:v>
                </c:pt>
                <c:pt idx="40">
                  <c:v>2.8881024399999999E-5</c:v>
                </c:pt>
                <c:pt idx="41">
                  <c:v>2.8025252700000001E-5</c:v>
                </c:pt>
                <c:pt idx="42">
                  <c:v>2.7182523999999998E-5</c:v>
                </c:pt>
                <c:pt idx="43">
                  <c:v>2.6352613699999999E-5</c:v>
                </c:pt>
                <c:pt idx="44">
                  <c:v>2.55353069E-5</c:v>
                </c:pt>
                <c:pt idx="45">
                  <c:v>2.4730397699999999E-5</c:v>
                </c:pt>
                <c:pt idx="46">
                  <c:v>2.3937689199999999E-5</c:v>
                </c:pt>
                <c:pt idx="47">
                  <c:v>2.31569928E-5</c:v>
                </c:pt>
                <c:pt idx="48">
                  <c:v>2.2388128100000002E-5</c:v>
                </c:pt>
                <c:pt idx="49">
                  <c:v>2.16309226E-5</c:v>
                </c:pt>
                <c:pt idx="50">
                  <c:v>2.0885211299999999E-5</c:v>
                </c:pt>
                <c:pt idx="51">
                  <c:v>2.01508363E-5</c:v>
                </c:pt>
                <c:pt idx="52">
                  <c:v>1.9427646599999999E-5</c:v>
                </c:pt>
                <c:pt idx="53">
                  <c:v>1.8715497999999998E-5</c:v>
                </c:pt>
                <c:pt idx="54">
                  <c:v>1.8014252500000001E-5</c:v>
                </c:pt>
                <c:pt idx="55">
                  <c:v>1.7323778200000001E-5</c:v>
                </c:pt>
                <c:pt idx="56">
                  <c:v>1.6643948799999999E-5</c:v>
                </c:pt>
                <c:pt idx="57">
                  <c:v>1.5974643800000002E-5</c:v>
                </c:pt>
                <c:pt idx="58">
                  <c:v>1.5315747800000001E-5</c:v>
                </c:pt>
                <c:pt idx="59">
                  <c:v>1.46671504E-5</c:v>
                </c:pt>
                <c:pt idx="60">
                  <c:v>1.4028745999999999E-5</c:v>
                </c:pt>
                <c:pt idx="61">
                  <c:v>1.34004336E-5</c:v>
                </c:pt>
                <c:pt idx="62">
                  <c:v>1.2782116199999999E-5</c:v>
                </c:pt>
                <c:pt idx="63">
                  <c:v>1.2173701199999999E-5</c:v>
                </c:pt>
                <c:pt idx="64">
                  <c:v>1.15750998E-5</c:v>
                </c:pt>
                <c:pt idx="65">
                  <c:v>1.0986226700000001E-5</c:v>
                </c:pt>
                <c:pt idx="66">
                  <c:v>1.04070002E-5</c:v>
                </c:pt>
                <c:pt idx="67">
                  <c:v>9.8373416700000004E-6</c:v>
                </c:pt>
                <c:pt idx="68">
                  <c:v>9.27717576E-6</c:v>
                </c:pt>
                <c:pt idx="69">
                  <c:v>8.7264298399999998E-6</c:v>
                </c:pt>
                <c:pt idx="70">
                  <c:v>8.1850339900000003E-6</c:v>
                </c:pt>
                <c:pt idx="71">
                  <c:v>7.6529208299999996E-6</c:v>
                </c:pt>
                <c:pt idx="72">
                  <c:v>7.1300253400000004E-6</c:v>
                </c:pt>
                <c:pt idx="73">
                  <c:v>6.6162846700000002E-6</c:v>
                </c:pt>
                <c:pt idx="74">
                  <c:v>6.1116380099999997E-6</c:v>
                </c:pt>
                <c:pt idx="75">
                  <c:v>5.6160264500000001E-6</c:v>
                </c:pt>
                <c:pt idx="76">
                  <c:v>5.1293928100000004E-6</c:v>
                </c:pt>
                <c:pt idx="77">
                  <c:v>4.6516815099999999E-6</c:v>
                </c:pt>
                <c:pt idx="78">
                  <c:v>4.1828384500000004E-6</c:v>
                </c:pt>
                <c:pt idx="79">
                  <c:v>3.7228108600000002E-6</c:v>
                </c:pt>
                <c:pt idx="80">
                  <c:v>3.2715471899999998E-6</c:v>
                </c:pt>
                <c:pt idx="81">
                  <c:v>2.8289969700000002E-6</c:v>
                </c:pt>
                <c:pt idx="82">
                  <c:v>2.3951107299999999E-6</c:v>
                </c:pt>
                <c:pt idx="83">
                  <c:v>1.9698398700000002E-6</c:v>
                </c:pt>
                <c:pt idx="84">
                  <c:v>1.55313654E-6</c:v>
                </c:pt>
                <c:pt idx="85">
                  <c:v>1.14495358E-6</c:v>
                </c:pt>
                <c:pt idx="86">
                  <c:v>7.4524436899999999E-7</c:v>
                </c:pt>
                <c:pt idx="87">
                  <c:v>3.5396278500000002E-7</c:v>
                </c:pt>
                <c:pt idx="88">
                  <c:v>-2.8936918699999999E-8</c:v>
                </c:pt>
                <c:pt idx="89">
                  <c:v>-4.0350018300000001E-7</c:v>
                </c:pt>
                <c:pt idx="90">
                  <c:v>-7.6977222699999997E-7</c:v>
                </c:pt>
                <c:pt idx="91">
                  <c:v>-1.12779813E-6</c:v>
                </c:pt>
                <c:pt idx="92">
                  <c:v>-1.4776228900000001E-6</c:v>
                </c:pt>
                <c:pt idx="93">
                  <c:v>-1.81929151E-6</c:v>
                </c:pt>
                <c:pt idx="94">
                  <c:v>-2.15284906E-6</c:v>
                </c:pt>
                <c:pt idx="95">
                  <c:v>-2.4783407499999999E-6</c:v>
                </c:pt>
                <c:pt idx="96">
                  <c:v>-2.7958119400000001E-6</c:v>
                </c:pt>
                <c:pt idx="97">
                  <c:v>-3.1053082899999999E-6</c:v>
                </c:pt>
                <c:pt idx="98">
                  <c:v>-3.4068756999999999E-6</c:v>
                </c:pt>
                <c:pt idx="99">
                  <c:v>-3.7005604700000002E-6</c:v>
                </c:pt>
                <c:pt idx="100">
                  <c:v>-3.9864092800000003E-6</c:v>
                </c:pt>
                <c:pt idx="101">
                  <c:v>-4.2644692399999998E-6</c:v>
                </c:pt>
                <c:pt idx="102">
                  <c:v>-4.5347879599999997E-6</c:v>
                </c:pt>
                <c:pt idx="103">
                  <c:v>-4.7974135799999997E-6</c:v>
                </c:pt>
                <c:pt idx="104">
                  <c:v>-5.0523947999999999E-6</c:v>
                </c:pt>
                <c:pt idx="105">
                  <c:v>-5.2997809199999999E-6</c:v>
                </c:pt>
                <c:pt idx="106">
                  <c:v>-5.5396218600000004E-6</c:v>
                </c:pt>
                <c:pt idx="107">
                  <c:v>-5.7719682099999996E-6</c:v>
                </c:pt>
                <c:pt idx="108">
                  <c:v>-5.9968712700000003E-6</c:v>
                </c:pt>
                <c:pt idx="109">
                  <c:v>-6.2143830299999998E-6</c:v>
                </c:pt>
                <c:pt idx="110">
                  <c:v>-6.4245562300000001E-6</c:v>
                </c:pt>
                <c:pt idx="111">
                  <c:v>-6.6274443899999997E-6</c:v>
                </c:pt>
                <c:pt idx="112">
                  <c:v>-6.8231017899999999E-6</c:v>
                </c:pt>
                <c:pt idx="113">
                  <c:v>-7.0115835300000001E-6</c:v>
                </c:pt>
                <c:pt idx="114">
                  <c:v>-7.1929455200000002E-6</c:v>
                </c:pt>
                <c:pt idx="115">
                  <c:v>-7.3672445299999999E-6</c:v>
                </c:pt>
                <c:pt idx="116">
                  <c:v>-7.5345381500000001E-6</c:v>
                </c:pt>
                <c:pt idx="117">
                  <c:v>-7.6948848399999999E-6</c:v>
                </c:pt>
                <c:pt idx="118">
                  <c:v>-7.8483439400000005E-6</c:v>
                </c:pt>
                <c:pt idx="119">
                  <c:v>-7.9949756700000006E-6</c:v>
                </c:pt>
                <c:pt idx="120">
                  <c:v>-8.1348411400000002E-6</c:v>
                </c:pt>
                <c:pt idx="121">
                  <c:v>-8.2680023299999992E-6</c:v>
                </c:pt>
                <c:pt idx="122">
                  <c:v>-8.3945221699999996E-6</c:v>
                </c:pt>
                <c:pt idx="123">
                  <c:v>-8.5144644599999998E-6</c:v>
                </c:pt>
                <c:pt idx="124">
                  <c:v>-8.6278939099999993E-6</c:v>
                </c:pt>
                <c:pt idx="125">
                  <c:v>-8.7348761599999999E-6</c:v>
                </c:pt>
                <c:pt idx="126">
                  <c:v>-8.83547772E-6</c:v>
                </c:pt>
                <c:pt idx="127">
                  <c:v>-8.9297660599999997E-6</c:v>
                </c:pt>
                <c:pt idx="128">
                  <c:v>-9.0178095199999993E-6</c:v>
                </c:pt>
                <c:pt idx="129">
                  <c:v>-9.0996773599999995E-6</c:v>
                </c:pt>
                <c:pt idx="130">
                  <c:v>-9.1754397500000007E-6</c:v>
                </c:pt>
                <c:pt idx="131">
                  <c:v>-9.2451677399999995E-6</c:v>
                </c:pt>
                <c:pt idx="132">
                  <c:v>-9.3089332900000002E-6</c:v>
                </c:pt>
                <c:pt idx="133">
                  <c:v>-9.3668092300000005E-6</c:v>
                </c:pt>
                <c:pt idx="134">
                  <c:v>-9.4188693000000006E-6</c:v>
                </c:pt>
                <c:pt idx="135">
                  <c:v>-9.4651880799999996E-6</c:v>
                </c:pt>
                <c:pt idx="136">
                  <c:v>-9.5058410299999997E-6</c:v>
                </c:pt>
                <c:pt idx="137">
                  <c:v>-9.5409044799999997E-6</c:v>
                </c:pt>
                <c:pt idx="138">
                  <c:v>-9.5704555899999993E-6</c:v>
                </c:pt>
                <c:pt idx="139">
                  <c:v>-9.5945723600000001E-6</c:v>
                </c:pt>
                <c:pt idx="140">
                  <c:v>-9.6133336199999995E-6</c:v>
                </c:pt>
                <c:pt idx="141">
                  <c:v>-9.6268190300000005E-6</c:v>
                </c:pt>
                <c:pt idx="142">
                  <c:v>-9.6351090299999994E-6</c:v>
                </c:pt>
                <c:pt idx="143">
                  <c:v>-9.6382848799999999E-6</c:v>
                </c:pt>
                <c:pt idx="144">
                  <c:v>-9.6364285899999995E-6</c:v>
                </c:pt>
                <c:pt idx="145">
                  <c:v>-9.6296229700000002E-6</c:v>
                </c:pt>
                <c:pt idx="146">
                  <c:v>-9.6179515699999995E-6</c:v>
                </c:pt>
                <c:pt idx="147">
                  <c:v>-9.6014986599999993E-6</c:v>
                </c:pt>
                <c:pt idx="148">
                  <c:v>-9.5803492899999994E-6</c:v>
                </c:pt>
                <c:pt idx="149">
                  <c:v>-9.5545891600000005E-6</c:v>
                </c:pt>
                <c:pt idx="150">
                  <c:v>-9.52430471E-6</c:v>
                </c:pt>
                <c:pt idx="151">
                  <c:v>-9.4895830600000005E-6</c:v>
                </c:pt>
                <c:pt idx="152">
                  <c:v>-9.4505119800000002E-6</c:v>
                </c:pt>
                <c:pt idx="153">
                  <c:v>-9.4071798899999992E-6</c:v>
                </c:pt>
                <c:pt idx="154">
                  <c:v>-9.3596758699999994E-6</c:v>
                </c:pt>
                <c:pt idx="155">
                  <c:v>-9.3080896099999992E-6</c:v>
                </c:pt>
                <c:pt idx="156">
                  <c:v>-9.25251139E-6</c:v>
                </c:pt>
                <c:pt idx="157">
                  <c:v>-9.1930320799999994E-6</c:v>
                </c:pt>
                <c:pt idx="158">
                  <c:v>-9.1297431500000001E-6</c:v>
                </c:pt>
                <c:pt idx="159">
                  <c:v>-9.0627365800000006E-6</c:v>
                </c:pt>
                <c:pt idx="160">
                  <c:v>-8.9921049199999999E-6</c:v>
                </c:pt>
                <c:pt idx="161">
                  <c:v>-8.9179412199999998E-6</c:v>
                </c:pt>
                <c:pt idx="162">
                  <c:v>-8.8403390499999999E-6</c:v>
                </c:pt>
                <c:pt idx="163">
                  <c:v>-8.7593924300000002E-6</c:v>
                </c:pt>
                <c:pt idx="164">
                  <c:v>-8.6751958900000005E-6</c:v>
                </c:pt>
                <c:pt idx="165">
                  <c:v>-8.5878443899999996E-6</c:v>
                </c:pt>
                <c:pt idx="166">
                  <c:v>-8.4974333099999992E-6</c:v>
                </c:pt>
                <c:pt idx="167">
                  <c:v>-8.4040584500000004E-6</c:v>
                </c:pt>
                <c:pt idx="168">
                  <c:v>-8.3078160200000004E-6</c:v>
                </c:pt>
                <c:pt idx="169">
                  <c:v>-8.2088026000000002E-6</c:v>
                </c:pt>
                <c:pt idx="170">
                  <c:v>-8.1071151099999998E-6</c:v>
                </c:pt>
                <c:pt idx="171">
                  <c:v>-8.0028508399999996E-6</c:v>
                </c:pt>
                <c:pt idx="172">
                  <c:v>-7.8961073799999998E-6</c:v>
                </c:pt>
                <c:pt idx="173">
                  <c:v>-7.7869826399999999E-6</c:v>
                </c:pt>
                <c:pt idx="174">
                  <c:v>-7.6755748099999997E-6</c:v>
                </c:pt>
                <c:pt idx="175">
                  <c:v>-7.5619823600000002E-6</c:v>
                </c:pt>
                <c:pt idx="176">
                  <c:v>-7.4463039799999998E-6</c:v>
                </c:pt>
                <c:pt idx="177">
                  <c:v>-7.3286386200000004E-6</c:v>
                </c:pt>
                <c:pt idx="178">
                  <c:v>-7.20908543E-6</c:v>
                </c:pt>
                <c:pt idx="179">
                  <c:v>-7.0877437700000001E-6</c:v>
                </c:pt>
                <c:pt idx="180">
                  <c:v>-6.9647131500000001E-6</c:v>
                </c:pt>
                <c:pt idx="181">
                  <c:v>-6.8400932700000003E-6</c:v>
                </c:pt>
                <c:pt idx="182">
                  <c:v>-6.7139839400000002E-6</c:v>
                </c:pt>
                <c:pt idx="183">
                  <c:v>-6.5864851199999998E-6</c:v>
                </c:pt>
                <c:pt idx="184">
                  <c:v>-6.4576968600000001E-6</c:v>
                </c:pt>
                <c:pt idx="185">
                  <c:v>-6.3277192899999999E-6</c:v>
                </c:pt>
                <c:pt idx="186">
                  <c:v>-6.1966526100000001E-6</c:v>
                </c:pt>
                <c:pt idx="187">
                  <c:v>-6.0645970899999997E-6</c:v>
                </c:pt>
                <c:pt idx="188">
                  <c:v>-5.9316530000000001E-6</c:v>
                </c:pt>
                <c:pt idx="189">
                  <c:v>-5.7979206500000002E-6</c:v>
                </c:pt>
                <c:pt idx="190">
                  <c:v>-5.6635003300000002E-6</c:v>
                </c:pt>
                <c:pt idx="191">
                  <c:v>-5.5284923199999998E-6</c:v>
                </c:pt>
                <c:pt idx="192">
                  <c:v>-5.3929968500000001E-6</c:v>
                </c:pt>
                <c:pt idx="193">
                  <c:v>-5.2571140900000001E-6</c:v>
                </c:pt>
                <c:pt idx="194">
                  <c:v>-5.1209441499999998E-6</c:v>
                </c:pt>
                <c:pt idx="195">
                  <c:v>-4.9845870400000001E-6</c:v>
                </c:pt>
                <c:pt idx="196">
                  <c:v>-4.8481426499999997E-6</c:v>
                </c:pt>
                <c:pt idx="197">
                  <c:v>-4.7117107600000002E-6</c:v>
                </c:pt>
                <c:pt idx="198">
                  <c:v>-4.57539099E-6</c:v>
                </c:pt>
                <c:pt idx="199">
                  <c:v>-4.4392828100000001E-6</c:v>
                </c:pt>
                <c:pt idx="200">
                  <c:v>-4.3034854999999999E-6</c:v>
                </c:pt>
                <c:pt idx="201">
                  <c:v>-4.1680981600000001E-6</c:v>
                </c:pt>
                <c:pt idx="202">
                  <c:v>-4.0332196499999997E-6</c:v>
                </c:pt>
                <c:pt idx="203">
                  <c:v>-3.8989486299999996E-6</c:v>
                </c:pt>
                <c:pt idx="204">
                  <c:v>-3.7653834800000002E-6</c:v>
                </c:pt>
                <c:pt idx="205">
                  <c:v>-3.63262236E-6</c:v>
                </c:pt>
                <c:pt idx="206">
                  <c:v>-3.5007631E-6</c:v>
                </c:pt>
                <c:pt idx="207">
                  <c:v>-3.3699032699999999E-6</c:v>
                </c:pt>
                <c:pt idx="208">
                  <c:v>-3.24014012E-6</c:v>
                </c:pt>
                <c:pt idx="209">
                  <c:v>-3.1115705500000001E-6</c:v>
                </c:pt>
                <c:pt idx="210">
                  <c:v>-2.9842911300000002E-6</c:v>
                </c:pt>
                <c:pt idx="211">
                  <c:v>-2.8583980799999998E-6</c:v>
                </c:pt>
                <c:pt idx="212">
                  <c:v>-2.73398721E-6</c:v>
                </c:pt>
                <c:pt idx="213">
                  <c:v>-2.6111539500000001E-6</c:v>
                </c:pt>
                <c:pt idx="214">
                  <c:v>-2.4899933399999999E-6</c:v>
                </c:pt>
                <c:pt idx="215">
                  <c:v>-2.3705999699999999E-6</c:v>
                </c:pt>
                <c:pt idx="216">
                  <c:v>-2.2530679899999998E-6</c:v>
                </c:pt>
                <c:pt idx="217">
                  <c:v>-2.1374911000000002E-6</c:v>
                </c:pt>
                <c:pt idx="218">
                  <c:v>-2.02396252E-6</c:v>
                </c:pt>
                <c:pt idx="219">
                  <c:v>-1.9125750000000001E-6</c:v>
                </c:pt>
                <c:pt idx="220">
                  <c:v>-1.8034207500000001E-6</c:v>
                </c:pt>
                <c:pt idx="221">
                  <c:v>-1.6965915000000001E-6</c:v>
                </c:pt>
                <c:pt idx="222">
                  <c:v>-1.59217842E-6</c:v>
                </c:pt>
                <c:pt idx="223">
                  <c:v>-1.4902721400000001E-6</c:v>
                </c:pt>
                <c:pt idx="224">
                  <c:v>-1.39096273E-6</c:v>
                </c:pt>
                <c:pt idx="225">
                  <c:v>-1.2943396699999999E-6</c:v>
                </c:pt>
                <c:pt idx="226">
                  <c:v>-1.2004918600000001E-6</c:v>
                </c:pt>
                <c:pt idx="227">
                  <c:v>-1.1095075800000001E-6</c:v>
                </c:pt>
                <c:pt idx="228">
                  <c:v>-1.0214744800000001E-6</c:v>
                </c:pt>
                <c:pt idx="229">
                  <c:v>-9.3647960399999997E-7</c:v>
                </c:pt>
                <c:pt idx="230">
                  <c:v>-8.5460930400000002E-7</c:v>
                </c:pt>
                <c:pt idx="231">
                  <c:v>-7.7594929100000003E-7</c:v>
                </c:pt>
                <c:pt idx="232">
                  <c:v>-7.00584586E-7</c:v>
                </c:pt>
                <c:pt idx="233">
                  <c:v>-6.2859951700000005E-7</c:v>
                </c:pt>
                <c:pt idx="234">
                  <c:v>-5.6007770200000005E-7</c:v>
                </c:pt>
                <c:pt idx="235">
                  <c:v>-4.9510203700000001E-7</c:v>
                </c:pt>
                <c:pt idx="236">
                  <c:v>-4.3375468000000001E-7</c:v>
                </c:pt>
                <c:pt idx="237">
                  <c:v>-3.76117036E-7</c:v>
                </c:pt>
                <c:pt idx="238">
                  <c:v>-3.2226974800000003E-7</c:v>
                </c:pt>
                <c:pt idx="239">
                  <c:v>-2.7229267999999999E-7</c:v>
                </c:pt>
                <c:pt idx="240">
                  <c:v>-2.2626490100000001E-7</c:v>
                </c:pt>
                <c:pt idx="241">
                  <c:v>-1.8426467600000001E-7</c:v>
                </c:pt>
                <c:pt idx="242">
                  <c:v>-1.46369451E-7</c:v>
                </c:pt>
                <c:pt idx="243">
                  <c:v>-1.1265583799999999E-7</c:v>
                </c:pt>
                <c:pt idx="244">
                  <c:v>-8.3199601899999994E-8</c:v>
                </c:pt>
                <c:pt idx="245">
                  <c:v>-5.8075649800000001E-8</c:v>
                </c:pt>
                <c:pt idx="246">
                  <c:v>-3.7358014100000002E-8</c:v>
                </c:pt>
                <c:pt idx="247">
                  <c:v>-2.1119841599999999E-8</c:v>
                </c:pt>
                <c:pt idx="248">
                  <c:v>-9.4333796099999992E-9</c:v>
                </c:pt>
                <c:pt idx="249">
                  <c:v>-2.3699627200000001E-9</c:v>
                </c:pt>
                <c:pt idx="250">
                  <c:v>1.8959985500000001E-17</c:v>
                </c:pt>
                <c:pt idx="251">
                  <c:v>-2.3929617699999998E-9</c:v>
                </c:pt>
                <c:pt idx="252">
                  <c:v>-9.6173668399999998E-9</c:v>
                </c:pt>
                <c:pt idx="253">
                  <c:v>-2.1740769399999999E-8</c:v>
                </c:pt>
                <c:pt idx="254">
                  <c:v>-3.8829746199999999E-8</c:v>
                </c:pt>
                <c:pt idx="255">
                  <c:v>-6.0949883799999999E-8</c:v>
                </c:pt>
                <c:pt idx="256">
                  <c:v>-8.8165765600000002E-8</c:v>
                </c:pt>
                <c:pt idx="257">
                  <c:v>-1.20540959E-7</c:v>
                </c:pt>
                <c:pt idx="258">
                  <c:v>-1.58138004E-7</c:v>
                </c:pt>
                <c:pt idx="259">
                  <c:v>-2.0101839799999999E-7</c:v>
                </c:pt>
                <c:pt idx="260">
                  <c:v>-2.4924258399999998E-7</c:v>
                </c:pt>
                <c:pt idx="261">
                  <c:v>-3.0286994100000001E-7</c:v>
                </c:pt>
                <c:pt idx="262">
                  <c:v>-3.6195876600000002E-7</c:v>
                </c:pt>
                <c:pt idx="263">
                  <c:v>-4.26566267E-7</c:v>
                </c:pt>
                <c:pt idx="264">
                  <c:v>-4.9674854499999996E-7</c:v>
                </c:pt>
                <c:pt idx="265">
                  <c:v>-5.72560587E-7</c:v>
                </c:pt>
                <c:pt idx="266">
                  <c:v>-6.5405624800000002E-7</c:v>
                </c:pt>
                <c:pt idx="267">
                  <c:v>-7.4128824400000003E-7</c:v>
                </c:pt>
                <c:pt idx="268">
                  <c:v>-8.3430813399999997E-7</c:v>
                </c:pt>
                <c:pt idx="269">
                  <c:v>-9.33166312E-7</c:v>
                </c:pt>
                <c:pt idx="270">
                  <c:v>-1.0379119899999999E-6</c:v>
                </c:pt>
                <c:pt idx="271">
                  <c:v>-1.1485932E-6</c:v>
                </c:pt>
                <c:pt idx="272">
                  <c:v>-1.26525675E-6</c:v>
                </c:pt>
                <c:pt idx="273">
                  <c:v>-1.38794824E-6</c:v>
                </c:pt>
                <c:pt idx="274">
                  <c:v>-1.5167120599999999E-6</c:v>
                </c:pt>
                <c:pt idx="275">
                  <c:v>-1.6515913200000001E-6</c:v>
                </c:pt>
                <c:pt idx="276">
                  <c:v>-1.79262791E-6</c:v>
                </c:pt>
                <c:pt idx="277">
                  <c:v>-1.9398624499999998E-6</c:v>
                </c:pt>
                <c:pt idx="278">
                  <c:v>-2.0933342499999999E-6</c:v>
                </c:pt>
                <c:pt idx="279">
                  <c:v>-2.25308137E-6</c:v>
                </c:pt>
                <c:pt idx="280">
                  <c:v>-2.4191405399999999E-6</c:v>
                </c:pt>
                <c:pt idx="281">
                  <c:v>-2.5915471800000001E-6</c:v>
                </c:pt>
                <c:pt idx="282">
                  <c:v>-2.7703353899999998E-6</c:v>
                </c:pt>
                <c:pt idx="283">
                  <c:v>-2.9555379199999998E-6</c:v>
                </c:pt>
                <c:pt idx="284">
                  <c:v>-3.1471861599999999E-6</c:v>
                </c:pt>
                <c:pt idx="285">
                  <c:v>-3.3453101500000002E-6</c:v>
                </c:pt>
                <c:pt idx="286">
                  <c:v>-3.5499385400000001E-6</c:v>
                </c:pt>
                <c:pt idx="287">
                  <c:v>-3.76109859E-6</c:v>
                </c:pt>
                <c:pt idx="288">
                  <c:v>-3.9788161600000001E-6</c:v>
                </c:pt>
                <c:pt idx="289">
                  <c:v>-4.2031156900000004E-6</c:v>
                </c:pt>
                <c:pt idx="290">
                  <c:v>-4.43402019E-6</c:v>
                </c:pt>
                <c:pt idx="291">
                  <c:v>-4.67155122E-6</c:v>
                </c:pt>
                <c:pt idx="292">
                  <c:v>-4.9157289100000003E-6</c:v>
                </c:pt>
                <c:pt idx="293">
                  <c:v>-5.1665718900000001E-6</c:v>
                </c:pt>
                <c:pt idx="294">
                  <c:v>-5.4240973400000004E-6</c:v>
                </c:pt>
                <c:pt idx="295">
                  <c:v>-5.6883209299999997E-6</c:v>
                </c:pt>
                <c:pt idx="296">
                  <c:v>-5.9592568099999997E-6</c:v>
                </c:pt>
                <c:pt idx="297">
                  <c:v>-6.23691764E-6</c:v>
                </c:pt>
                <c:pt idx="298">
                  <c:v>-6.5213145400000004E-6</c:v>
                </c:pt>
                <c:pt idx="299">
                  <c:v>-6.8124570600000001E-6</c:v>
                </c:pt>
                <c:pt idx="300">
                  <c:v>-7.1103532199999999E-6</c:v>
                </c:pt>
                <c:pt idx="301">
                  <c:v>-7.4150094600000002E-6</c:v>
                </c:pt>
                <c:pt idx="302">
                  <c:v>-7.7264306300000006E-6</c:v>
                </c:pt>
                <c:pt idx="303">
                  <c:v>-8.0446199799999992E-6</c:v>
                </c:pt>
                <c:pt idx="304">
                  <c:v>-8.3695791699999999E-6</c:v>
                </c:pt>
                <c:pt idx="305">
                  <c:v>-8.7013081999999993E-6</c:v>
                </c:pt>
                <c:pt idx="306">
                  <c:v>-9.0398054600000002E-6</c:v>
                </c:pt>
                <c:pt idx="307">
                  <c:v>-9.3850676700000008E-6</c:v>
                </c:pt>
                <c:pt idx="308">
                  <c:v>-9.7370898999999997E-6</c:v>
                </c:pt>
                <c:pt idx="309">
                  <c:v>-1.00958655E-5</c:v>
                </c:pt>
                <c:pt idx="310">
                  <c:v>-1.0461386299999999E-5</c:v>
                </c:pt>
                <c:pt idx="311">
                  <c:v>-1.0833642100000001E-5</c:v>
                </c:pt>
                <c:pt idx="312">
                  <c:v>-1.1212621200000001E-5</c:v>
                </c:pt>
                <c:pt idx="313">
                  <c:v>-1.1598310199999999E-5</c:v>
                </c:pt>
                <c:pt idx="314">
                  <c:v>-1.1990693800000001E-5</c:v>
                </c:pt>
                <c:pt idx="315">
                  <c:v>-1.23897551E-5</c:v>
                </c:pt>
                <c:pt idx="316">
                  <c:v>-1.2795475299999999E-5</c:v>
                </c:pt>
                <c:pt idx="317">
                  <c:v>-1.3207833800000001E-5</c:v>
                </c:pt>
                <c:pt idx="318">
                  <c:v>-1.36268083E-5</c:v>
                </c:pt>
                <c:pt idx="319">
                  <c:v>-1.40523746E-5</c:v>
                </c:pt>
                <c:pt idx="320">
                  <c:v>-1.4484506599999999E-5</c:v>
                </c:pt>
                <c:pt idx="321">
                  <c:v>-1.49231766E-5</c:v>
                </c:pt>
                <c:pt idx="322">
                  <c:v>-1.5368354699999999E-5</c:v>
                </c:pt>
                <c:pt idx="323">
                  <c:v>-1.5820009399999999E-5</c:v>
                </c:pt>
                <c:pt idx="324">
                  <c:v>-1.62781071E-5</c:v>
                </c:pt>
                <c:pt idx="325">
                  <c:v>-1.6742612400000001E-5</c:v>
                </c:pt>
                <c:pt idx="326">
                  <c:v>-1.7213488000000001E-5</c:v>
                </c:pt>
                <c:pt idx="327">
                  <c:v>-1.76906946E-5</c:v>
                </c:pt>
                <c:pt idx="328">
                  <c:v>-1.8174190799999998E-5</c:v>
                </c:pt>
                <c:pt idx="329">
                  <c:v>-1.8663933599999999E-5</c:v>
                </c:pt>
                <c:pt idx="330">
                  <c:v>-1.9159877599999999E-5</c:v>
                </c:pt>
                <c:pt idx="331">
                  <c:v>-1.96619756E-5</c:v>
                </c:pt>
                <c:pt idx="332">
                  <c:v>-2.01701785E-5</c:v>
                </c:pt>
                <c:pt idx="333">
                  <c:v>-2.0684434800000001E-5</c:v>
                </c:pt>
                <c:pt idx="334">
                  <c:v>-2.1204691300000001E-5</c:v>
                </c:pt>
                <c:pt idx="335">
                  <c:v>-2.1730892499999998E-5</c:v>
                </c:pt>
                <c:pt idx="336">
                  <c:v>-2.2262980800000002E-5</c:v>
                </c:pt>
                <c:pt idx="337">
                  <c:v>-2.2800896799999999E-5</c:v>
                </c:pt>
                <c:pt idx="338">
                  <c:v>-2.33445786E-5</c:v>
                </c:pt>
                <c:pt idx="339">
                  <c:v>-2.3893962200000001E-5</c:v>
                </c:pt>
                <c:pt idx="340">
                  <c:v>-2.44489818E-5</c:v>
                </c:pt>
                <c:pt idx="341">
                  <c:v>-2.5009568899999999E-5</c:v>
                </c:pt>
                <c:pt idx="342">
                  <c:v>-2.5575653099999999E-5</c:v>
                </c:pt>
                <c:pt idx="343">
                  <c:v>-2.61471619E-5</c:v>
                </c:pt>
                <c:pt idx="344">
                  <c:v>-2.67240201E-5</c:v>
                </c:pt>
                <c:pt idx="345">
                  <c:v>-2.7306150799999999E-5</c:v>
                </c:pt>
                <c:pt idx="346">
                  <c:v>-2.78934743E-5</c:v>
                </c:pt>
                <c:pt idx="347">
                  <c:v>-2.8485908999999999E-5</c:v>
                </c:pt>
                <c:pt idx="348">
                  <c:v>-2.9083370699999999E-5</c:v>
                </c:pt>
                <c:pt idx="349">
                  <c:v>-2.9685773100000001E-5</c:v>
                </c:pt>
                <c:pt idx="350">
                  <c:v>-3.0293027300000002E-5</c:v>
                </c:pt>
                <c:pt idx="351">
                  <c:v>-3.0905042200000001E-5</c:v>
                </c:pt>
                <c:pt idx="352">
                  <c:v>-3.1521724099999997E-5</c:v>
                </c:pt>
                <c:pt idx="353">
                  <c:v>-3.2142976999999997E-5</c:v>
                </c:pt>
                <c:pt idx="354">
                  <c:v>-3.2768702400000002E-5</c:v>
                </c:pt>
                <c:pt idx="355">
                  <c:v>-3.33987994E-5</c:v>
                </c:pt>
                <c:pt idx="356">
                  <c:v>-3.4033164499999998E-5</c:v>
                </c:pt>
                <c:pt idx="357">
                  <c:v>-3.46716916E-5</c:v>
                </c:pt>
                <c:pt idx="358">
                  <c:v>-3.5314272200000002E-5</c:v>
                </c:pt>
                <c:pt idx="359">
                  <c:v>-3.5960795100000001E-5</c:v>
                </c:pt>
                <c:pt idx="360">
                  <c:v>-3.6611146500000003E-5</c:v>
                </c:pt>
                <c:pt idx="361">
                  <c:v>-3.7265210100000003E-5</c:v>
                </c:pt>
                <c:pt idx="362">
                  <c:v>-3.7922866800000002E-5</c:v>
                </c:pt>
                <c:pt idx="363">
                  <c:v>-3.85839947E-5</c:v>
                </c:pt>
                <c:pt idx="364">
                  <c:v>-3.9248469500000002E-5</c:v>
                </c:pt>
                <c:pt idx="365">
                  <c:v>-3.9916163800000001E-5</c:v>
                </c:pt>
                <c:pt idx="366">
                  <c:v>-4.0586947600000001E-5</c:v>
                </c:pt>
                <c:pt idx="367">
                  <c:v>-4.1260687999999997E-5</c:v>
                </c:pt>
                <c:pt idx="368">
                  <c:v>-4.1937249299999998E-5</c:v>
                </c:pt>
                <c:pt idx="369">
                  <c:v>-4.2616492799999999E-5</c:v>
                </c:pt>
                <c:pt idx="370">
                  <c:v>-4.3298277199999999E-5</c:v>
                </c:pt>
                <c:pt idx="371">
                  <c:v>-4.3982457800000003E-5</c:v>
                </c:pt>
                <c:pt idx="372">
                  <c:v>-4.4668887200000003E-5</c:v>
                </c:pt>
                <c:pt idx="373">
                  <c:v>-4.5357414799999998E-5</c:v>
                </c:pt>
                <c:pt idx="374">
                  <c:v>-4.6047887199999998E-5</c:v>
                </c:pt>
                <c:pt idx="375">
                  <c:v>-4.6740147500000003E-5</c:v>
                </c:pt>
                <c:pt idx="376">
                  <c:v>-4.74340359E-5</c:v>
                </c:pt>
                <c:pt idx="377">
                  <c:v>-4.8129389399999997E-5</c:v>
                </c:pt>
                <c:pt idx="378">
                  <c:v>-4.8826041700000003E-5</c:v>
                </c:pt>
                <c:pt idx="379">
                  <c:v>-4.9523823200000001E-5</c:v>
                </c:pt>
                <c:pt idx="380">
                  <c:v>-5.0222561000000003E-5</c:v>
                </c:pt>
                <c:pt idx="381">
                  <c:v>-5.0922078799999998E-5</c:v>
                </c:pt>
                <c:pt idx="382">
                  <c:v>-5.1622196900000002E-5</c:v>
                </c:pt>
                <c:pt idx="383">
                  <c:v>-5.2322732199999997E-5</c:v>
                </c:pt>
                <c:pt idx="384">
                  <c:v>-5.3023497900000001E-5</c:v>
                </c:pt>
                <c:pt idx="385">
                  <c:v>-5.3724303600000001E-5</c:v>
                </c:pt>
                <c:pt idx="386">
                  <c:v>-5.4424955600000001E-5</c:v>
                </c:pt>
                <c:pt idx="387">
                  <c:v>-5.5125256099999997E-5</c:v>
                </c:pt>
                <c:pt idx="388">
                  <c:v>-5.5825003699999998E-5</c:v>
                </c:pt>
                <c:pt idx="389">
                  <c:v>-5.65239932E-5</c:v>
                </c:pt>
                <c:pt idx="390">
                  <c:v>-5.7222015599999999E-5</c:v>
                </c:pt>
                <c:pt idx="391">
                  <c:v>-5.7918857899999999E-5</c:v>
                </c:pt>
                <c:pt idx="392">
                  <c:v>-5.8614302900000002E-5</c:v>
                </c:pt>
                <c:pt idx="393">
                  <c:v>-5.93081295E-5</c:v>
                </c:pt>
                <c:pt idx="394">
                  <c:v>-6.0000112599999997E-5</c:v>
                </c:pt>
                <c:pt idx="395">
                  <c:v>-6.0690022500000002E-5</c:v>
                </c:pt>
                <c:pt idx="396">
                  <c:v>-6.13776255E-5</c:v>
                </c:pt>
                <c:pt idx="397">
                  <c:v>-6.2062683499999996E-5</c:v>
                </c:pt>
                <c:pt idx="398">
                  <c:v>-6.2744953799999994E-5</c:v>
                </c:pt>
                <c:pt idx="399">
                  <c:v>-6.3424189199999995E-5</c:v>
                </c:pt>
                <c:pt idx="400">
                  <c:v>-6.4100138000000004E-5</c:v>
                </c:pt>
                <c:pt idx="401">
                  <c:v>-6.4772543599999998E-5</c:v>
                </c:pt>
                <c:pt idx="402">
                  <c:v>-6.5441144700000001E-5</c:v>
                </c:pt>
                <c:pt idx="403">
                  <c:v>-6.6105675200000001E-5</c:v>
                </c:pt>
                <c:pt idx="404">
                  <c:v>-6.6765863700000004E-5</c:v>
                </c:pt>
                <c:pt idx="405">
                  <c:v>-6.7421434099999996E-5</c:v>
                </c:pt>
                <c:pt idx="406">
                  <c:v>-6.8072104699999994E-5</c:v>
                </c:pt>
                <c:pt idx="407">
                  <c:v>-6.8717588899999999E-5</c:v>
                </c:pt>
                <c:pt idx="408">
                  <c:v>-6.9357594300000007E-5</c:v>
                </c:pt>
                <c:pt idx="409">
                  <c:v>-6.9991823200000002E-5</c:v>
                </c:pt>
                <c:pt idx="410">
                  <c:v>-7.0619972300000003E-5</c:v>
                </c:pt>
                <c:pt idx="411">
                  <c:v>-7.1241732299999995E-5</c:v>
                </c:pt>
                <c:pt idx="412">
                  <c:v>-7.1856788299999995E-5</c:v>
                </c:pt>
                <c:pt idx="413">
                  <c:v>-7.2464818999999996E-5</c:v>
                </c:pt>
                <c:pt idx="414">
                  <c:v>-7.3065497499999997E-5</c:v>
                </c:pt>
                <c:pt idx="415">
                  <c:v>-7.3658490100000004E-5</c:v>
                </c:pt>
                <c:pt idx="416">
                  <c:v>-7.4243456899999999E-5</c:v>
                </c:pt>
                <c:pt idx="417">
                  <c:v>-7.4820051399999998E-5</c:v>
                </c:pt>
                <c:pt idx="418">
                  <c:v>-7.5387920600000001E-5</c:v>
                </c:pt>
                <c:pt idx="419">
                  <c:v>-7.5946704199999997E-5</c:v>
                </c:pt>
                <c:pt idx="420">
                  <c:v>-7.64960352E-5</c:v>
                </c:pt>
                <c:pt idx="421">
                  <c:v>-7.7035539400000004E-5</c:v>
                </c:pt>
                <c:pt idx="422">
                  <c:v>-7.7564835199999999E-5</c:v>
                </c:pt>
                <c:pt idx="423">
                  <c:v>-7.8083533300000004E-5</c:v>
                </c:pt>
                <c:pt idx="424">
                  <c:v>-7.8591236999999995E-5</c:v>
                </c:pt>
                <c:pt idx="425">
                  <c:v>-7.9087541600000007E-5</c:v>
                </c:pt>
                <c:pt idx="426">
                  <c:v>-7.9572034300000004E-5</c:v>
                </c:pt>
                <c:pt idx="427">
                  <c:v>-8.0044293999999999E-5</c:v>
                </c:pt>
                <c:pt idx="428">
                  <c:v>-8.0503891300000004E-5</c:v>
                </c:pt>
                <c:pt idx="429">
                  <c:v>-8.0950388100000002E-5</c:v>
                </c:pt>
                <c:pt idx="430">
                  <c:v>-8.13833373E-5</c:v>
                </c:pt>
                <c:pt idx="431">
                  <c:v>-8.1802282999999995E-5</c:v>
                </c:pt>
                <c:pt idx="432">
                  <c:v>-8.2206759700000003E-5</c:v>
                </c:pt>
                <c:pt idx="433">
                  <c:v>-8.2596292599999995E-5</c:v>
                </c:pt>
                <c:pt idx="434">
                  <c:v>-8.2970397100000004E-5</c:v>
                </c:pt>
                <c:pt idx="435">
                  <c:v>-8.3328578599999996E-5</c:v>
                </c:pt>
                <c:pt idx="436">
                  <c:v>-8.3670332300000007E-5</c:v>
                </c:pt>
                <c:pt idx="437">
                  <c:v>-8.3995142900000004E-5</c:v>
                </c:pt>
                <c:pt idx="438">
                  <c:v>-8.4302484400000004E-5</c:v>
                </c:pt>
                <c:pt idx="439">
                  <c:v>-8.4591819700000005E-5</c:v>
                </c:pt>
                <c:pt idx="440">
                  <c:v>-8.4862600600000006E-5</c:v>
                </c:pt>
                <c:pt idx="441">
                  <c:v>-8.5114267399999995E-5</c:v>
                </c:pt>
                <c:pt idx="442">
                  <c:v>-8.5346248399999997E-5</c:v>
                </c:pt>
                <c:pt idx="443">
                  <c:v>-8.5557959900000002E-5</c:v>
                </c:pt>
                <c:pt idx="444">
                  <c:v>-8.5748805800000001E-5</c:v>
                </c:pt>
                <c:pt idx="445">
                  <c:v>-8.5918177400000004E-5</c:v>
                </c:pt>
                <c:pt idx="446">
                  <c:v>-8.6065452899999998E-5</c:v>
                </c:pt>
                <c:pt idx="447">
                  <c:v>-8.6189997100000003E-5</c:v>
                </c:pt>
                <c:pt idx="448">
                  <c:v>-8.6291161400000005E-5</c:v>
                </c:pt>
                <c:pt idx="449">
                  <c:v>-8.6368283099999996E-5</c:v>
                </c:pt>
                <c:pt idx="450">
                  <c:v>-8.64206852E-5</c:v>
                </c:pt>
                <c:pt idx="451">
                  <c:v>-8.6447676000000003E-5</c:v>
                </c:pt>
                <c:pt idx="452">
                  <c:v>-8.6448548999999998E-5</c:v>
                </c:pt>
                <c:pt idx="453">
                  <c:v>-8.6422582199999995E-5</c:v>
                </c:pt>
                <c:pt idx="454">
                  <c:v>-8.6369038100000002E-5</c:v>
                </c:pt>
                <c:pt idx="455">
                  <c:v>-8.6287162799999998E-5</c:v>
                </c:pt>
                <c:pt idx="456">
                  <c:v>-8.6176186199999995E-5</c:v>
                </c:pt>
                <c:pt idx="457">
                  <c:v>-8.6035321399999997E-5</c:v>
                </c:pt>
                <c:pt idx="458">
                  <c:v>-8.5863764199999994E-5</c:v>
                </c:pt>
                <c:pt idx="459">
                  <c:v>-8.5660692699999997E-5</c:v>
                </c:pt>
                <c:pt idx="460">
                  <c:v>-8.5425267200000003E-5</c:v>
                </c:pt>
                <c:pt idx="461">
                  <c:v>-8.5156629500000001E-5</c:v>
                </c:pt>
                <c:pt idx="462">
                  <c:v>-8.4853902400000003E-5</c:v>
                </c:pt>
                <c:pt idx="463">
                  <c:v>-8.4516189800000005E-5</c:v>
                </c:pt>
                <c:pt idx="464">
                  <c:v>-8.4142575600000004E-5</c:v>
                </c:pt>
                <c:pt idx="465">
                  <c:v>-8.3732123900000005E-5</c:v>
                </c:pt>
                <c:pt idx="466">
                  <c:v>-8.3283877999999997E-5</c:v>
                </c:pt>
                <c:pt idx="467">
                  <c:v>-8.2796860500000002E-5</c:v>
                </c:pt>
                <c:pt idx="468">
                  <c:v>-8.2270072200000004E-5</c:v>
                </c:pt>
                <c:pt idx="469">
                  <c:v>-8.17024926E-5</c:v>
                </c:pt>
                <c:pt idx="470">
                  <c:v>-8.1093078300000006E-5</c:v>
                </c:pt>
                <c:pt idx="471">
                  <c:v>-8.0440763599999999E-5</c:v>
                </c:pt>
                <c:pt idx="472">
                  <c:v>-7.9744459400000003E-5</c:v>
                </c:pt>
                <c:pt idx="473">
                  <c:v>-7.9003052799999997E-5</c:v>
                </c:pt>
                <c:pt idx="474">
                  <c:v>-7.8215406999999996E-5</c:v>
                </c:pt>
                <c:pt idx="475">
                  <c:v>-7.7380360399999999E-5</c:v>
                </c:pt>
                <c:pt idx="476">
                  <c:v>-7.64967264E-5</c:v>
                </c:pt>
                <c:pt idx="477">
                  <c:v>-7.5563293099999994E-5</c:v>
                </c:pt>
                <c:pt idx="478">
                  <c:v>-7.4578822199999995E-5</c:v>
                </c:pt>
                <c:pt idx="479">
                  <c:v>-7.3542049199999999E-5</c:v>
                </c:pt>
                <c:pt idx="480">
                  <c:v>-7.24516828E-5</c:v>
                </c:pt>
                <c:pt idx="481">
                  <c:v>-7.1306403999999996E-5</c:v>
                </c:pt>
                <c:pt idx="482">
                  <c:v>-7.0104866199999997E-5</c:v>
                </c:pt>
                <c:pt idx="483">
                  <c:v>-6.8845694699999995E-5</c:v>
                </c:pt>
                <c:pt idx="484">
                  <c:v>-6.75274857E-5</c:v>
                </c:pt>
                <c:pt idx="485">
                  <c:v>-6.6148806499999994E-5</c:v>
                </c:pt>
                <c:pt idx="486">
                  <c:v>-6.4708194999999998E-5</c:v>
                </c:pt>
                <c:pt idx="487">
                  <c:v>-6.32041587E-5</c:v>
                </c:pt>
                <c:pt idx="488">
                  <c:v>-6.1635175200000004E-5</c:v>
                </c:pt>
                <c:pt idx="489">
                  <c:v>-5.9999690899999998E-5</c:v>
                </c:pt>
                <c:pt idx="490">
                  <c:v>-5.82961212E-5</c:v>
                </c:pt>
                <c:pt idx="491">
                  <c:v>-5.65228502E-5</c:v>
                </c:pt>
                <c:pt idx="492">
                  <c:v>-5.4678229700000002E-5</c:v>
                </c:pt>
                <c:pt idx="493">
                  <c:v>-5.2760579700000001E-5</c:v>
                </c:pt>
                <c:pt idx="494">
                  <c:v>-5.0768187500000002E-5</c:v>
                </c:pt>
                <c:pt idx="495">
                  <c:v>-4.8699307599999999E-5</c:v>
                </c:pt>
                <c:pt idx="496">
                  <c:v>-4.6552161500000003E-5</c:v>
                </c:pt>
                <c:pt idx="497">
                  <c:v>-4.4324937400000001E-5</c:v>
                </c:pt>
                <c:pt idx="498">
                  <c:v>-4.2015789999999998E-5</c:v>
                </c:pt>
                <c:pt idx="499">
                  <c:v>-3.9622840200000002E-5</c:v>
                </c:pt>
                <c:pt idx="500">
                  <c:v>-3.7144175199999997E-5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9361024"/>
        <c:axId val="69366912"/>
      </c:scatterChart>
      <c:valAx>
        <c:axId val="6936102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366912"/>
        <c:crosses val="autoZero"/>
        <c:crossBetween val="midCat"/>
      </c:valAx>
      <c:valAx>
        <c:axId val="69366912"/>
        <c:scaling>
          <c:orientation val="minMax"/>
          <c:max val="4.000000000000001E-3"/>
          <c:min val="-4.000000000000001E-3"/>
        </c:scaling>
        <c:delete val="0"/>
        <c:axPos val="l"/>
        <c:majorGridlines/>
        <c:numFmt formatCode="General" sourceLinked="0"/>
        <c:majorTickMark val="out"/>
        <c:minorTickMark val="none"/>
        <c:tickLblPos val="nextTo"/>
        <c:crossAx val="6936102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FieldError_1302!$J$1</c:f>
              <c:strCache>
                <c:ptCount val="1"/>
                <c:pt idx="0">
                  <c:v>|B run 4 error|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FieldError_1302!$J$2:$J$502</c:f>
              <c:numCache>
                <c:formatCode>General</c:formatCode>
                <c:ptCount val="501"/>
                <c:pt idx="0">
                  <c:v>2.6489622299999999E-3</c:v>
                </c:pt>
                <c:pt idx="1">
                  <c:v>2.6372853799999998E-3</c:v>
                </c:pt>
                <c:pt idx="2">
                  <c:v>2.6256334200000001E-3</c:v>
                </c:pt>
                <c:pt idx="3">
                  <c:v>2.6140059899999999E-3</c:v>
                </c:pt>
                <c:pt idx="4">
                  <c:v>2.6024027299999999E-3</c:v>
                </c:pt>
                <c:pt idx="5">
                  <c:v>2.59082331E-3</c:v>
                </c:pt>
                <c:pt idx="6">
                  <c:v>2.5792673899999998E-3</c:v>
                </c:pt>
                <c:pt idx="7">
                  <c:v>2.5677346399999999E-3</c:v>
                </c:pt>
                <c:pt idx="8">
                  <c:v>2.5562247500000002E-3</c:v>
                </c:pt>
                <c:pt idx="9">
                  <c:v>2.5447373899999998E-3</c:v>
                </c:pt>
                <c:pt idx="10">
                  <c:v>2.5332722499999999E-3</c:v>
                </c:pt>
                <c:pt idx="11">
                  <c:v>2.5218290300000001E-3</c:v>
                </c:pt>
                <c:pt idx="12">
                  <c:v>2.5104074200000001E-3</c:v>
                </c:pt>
                <c:pt idx="13">
                  <c:v>2.4990071100000001E-3</c:v>
                </c:pt>
                <c:pt idx="14">
                  <c:v>2.4876277999999999E-3</c:v>
                </c:pt>
                <c:pt idx="15">
                  <c:v>2.4762691899999998E-3</c:v>
                </c:pt>
                <c:pt idx="16">
                  <c:v>2.4649309900000001E-3</c:v>
                </c:pt>
                <c:pt idx="17">
                  <c:v>2.4536128899999999E-3</c:v>
                </c:pt>
                <c:pt idx="18">
                  <c:v>2.4423146099999998E-3</c:v>
                </c:pt>
                <c:pt idx="19">
                  <c:v>2.4310358499999999E-3</c:v>
                </c:pt>
                <c:pt idx="20">
                  <c:v>2.4197763099999998E-3</c:v>
                </c:pt>
                <c:pt idx="21">
                  <c:v>2.40853571E-3</c:v>
                </c:pt>
                <c:pt idx="22">
                  <c:v>2.3973137499999999E-3</c:v>
                </c:pt>
                <c:pt idx="23">
                  <c:v>2.3861101500000001E-3</c:v>
                </c:pt>
                <c:pt idx="24">
                  <c:v>2.3749246100000002E-3</c:v>
                </c:pt>
                <c:pt idx="25">
                  <c:v>2.36375684E-3</c:v>
                </c:pt>
                <c:pt idx="26">
                  <c:v>2.35260657E-3</c:v>
                </c:pt>
                <c:pt idx="27">
                  <c:v>2.3414734999999999E-3</c:v>
                </c:pt>
                <c:pt idx="28">
                  <c:v>2.3303573499999998E-3</c:v>
                </c:pt>
                <c:pt idx="29">
                  <c:v>2.3192578300000001E-3</c:v>
                </c:pt>
                <c:pt idx="30">
                  <c:v>2.30817467E-3</c:v>
                </c:pt>
                <c:pt idx="31">
                  <c:v>2.2971075799999999E-3</c:v>
                </c:pt>
                <c:pt idx="32">
                  <c:v>2.28605628E-3</c:v>
                </c:pt>
                <c:pt idx="33">
                  <c:v>2.2750204900000002E-3</c:v>
                </c:pt>
                <c:pt idx="34">
                  <c:v>2.2639999400000002E-3</c:v>
                </c:pt>
                <c:pt idx="35">
                  <c:v>2.2529943600000002E-3</c:v>
                </c:pt>
                <c:pt idx="36">
                  <c:v>2.2420034500000002E-3</c:v>
                </c:pt>
                <c:pt idx="37">
                  <c:v>2.2310269700000001E-3</c:v>
                </c:pt>
                <c:pt idx="38">
                  <c:v>2.22006463E-3</c:v>
                </c:pt>
                <c:pt idx="39">
                  <c:v>2.2091161699999999E-3</c:v>
                </c:pt>
                <c:pt idx="40">
                  <c:v>2.19818132E-3</c:v>
                </c:pt>
                <c:pt idx="41">
                  <c:v>2.1872598200000002E-3</c:v>
                </c:pt>
                <c:pt idx="42">
                  <c:v>2.1763514000000001E-3</c:v>
                </c:pt>
                <c:pt idx="43">
                  <c:v>2.1654558199999999E-3</c:v>
                </c:pt>
                <c:pt idx="44">
                  <c:v>2.1545728099999998E-3</c:v>
                </c:pt>
                <c:pt idx="45">
                  <c:v>2.1437021099999999E-3</c:v>
                </c:pt>
                <c:pt idx="46">
                  <c:v>2.1328434899999999E-3</c:v>
                </c:pt>
                <c:pt idx="47">
                  <c:v>2.12199668E-3</c:v>
                </c:pt>
                <c:pt idx="48">
                  <c:v>2.1111614399999998E-3</c:v>
                </c:pt>
                <c:pt idx="49">
                  <c:v>2.1003375299999999E-3</c:v>
                </c:pt>
                <c:pt idx="50">
                  <c:v>2.0895247099999999E-3</c:v>
                </c:pt>
                <c:pt idx="51">
                  <c:v>2.0787227399999999E-3</c:v>
                </c:pt>
                <c:pt idx="52">
                  <c:v>2.06793139E-3</c:v>
                </c:pt>
                <c:pt idx="53">
                  <c:v>2.0571504199999998E-3</c:v>
                </c:pt>
                <c:pt idx="54">
                  <c:v>2.0463795999999999E-3</c:v>
                </c:pt>
                <c:pt idx="55">
                  <c:v>2.0356187100000001E-3</c:v>
                </c:pt>
                <c:pt idx="56">
                  <c:v>2.0248675300000001E-3</c:v>
                </c:pt>
                <c:pt idx="57">
                  <c:v>2.01412584E-3</c:v>
                </c:pt>
                <c:pt idx="58">
                  <c:v>2.0033934200000001E-3</c:v>
                </c:pt>
                <c:pt idx="59">
                  <c:v>1.99267006E-3</c:v>
                </c:pt>
                <c:pt idx="60">
                  <c:v>1.9819555400000001E-3</c:v>
                </c:pt>
                <c:pt idx="61">
                  <c:v>1.9712496699999999E-3</c:v>
                </c:pt>
                <c:pt idx="62">
                  <c:v>1.9605522299999999E-3</c:v>
                </c:pt>
                <c:pt idx="63">
                  <c:v>1.9498630299999999E-3</c:v>
                </c:pt>
                <c:pt idx="64">
                  <c:v>1.9391818700000001E-3</c:v>
                </c:pt>
                <c:pt idx="65">
                  <c:v>1.9285085599999999E-3</c:v>
                </c:pt>
                <c:pt idx="66">
                  <c:v>1.9178429E-3</c:v>
                </c:pt>
                <c:pt idx="67">
                  <c:v>1.9071847200000001E-3</c:v>
                </c:pt>
                <c:pt idx="68">
                  <c:v>1.89653381E-3</c:v>
                </c:pt>
                <c:pt idx="69">
                  <c:v>1.8858900100000001E-3</c:v>
                </c:pt>
                <c:pt idx="70">
                  <c:v>1.87525314E-3</c:v>
                </c:pt>
                <c:pt idx="71">
                  <c:v>1.8646230200000001E-3</c:v>
                </c:pt>
                <c:pt idx="72">
                  <c:v>1.8539994800000001E-3</c:v>
                </c:pt>
                <c:pt idx="73">
                  <c:v>1.8433823500000001E-3</c:v>
                </c:pt>
                <c:pt idx="74">
                  <c:v>1.83277147E-3</c:v>
                </c:pt>
                <c:pt idx="75">
                  <c:v>1.82216667E-3</c:v>
                </c:pt>
                <c:pt idx="76">
                  <c:v>1.8115678000000001E-3</c:v>
                </c:pt>
                <c:pt idx="77">
                  <c:v>1.8009747100000001E-3</c:v>
                </c:pt>
                <c:pt idx="78">
                  <c:v>1.79038723E-3</c:v>
                </c:pt>
                <c:pt idx="79">
                  <c:v>1.7798052299999999E-3</c:v>
                </c:pt>
                <c:pt idx="80">
                  <c:v>1.76922855E-3</c:v>
                </c:pt>
                <c:pt idx="81">
                  <c:v>1.7586570500000001E-3</c:v>
                </c:pt>
                <c:pt idx="82">
                  <c:v>1.7480905899999999E-3</c:v>
                </c:pt>
                <c:pt idx="83">
                  <c:v>1.7375290400000001E-3</c:v>
                </c:pt>
                <c:pt idx="84">
                  <c:v>1.7269722500000001E-3</c:v>
                </c:pt>
                <c:pt idx="85">
                  <c:v>1.71642011E-3</c:v>
                </c:pt>
                <c:pt idx="86">
                  <c:v>1.7058724700000001E-3</c:v>
                </c:pt>
                <c:pt idx="87">
                  <c:v>1.69532922E-3</c:v>
                </c:pt>
                <c:pt idx="88">
                  <c:v>1.68479023E-3</c:v>
                </c:pt>
                <c:pt idx="89">
                  <c:v>1.6742553799999999E-3</c:v>
                </c:pt>
                <c:pt idx="90">
                  <c:v>1.66372456E-3</c:v>
                </c:pt>
                <c:pt idx="91">
                  <c:v>1.6531976499999999E-3</c:v>
                </c:pt>
                <c:pt idx="92">
                  <c:v>1.6426745300000001E-3</c:v>
                </c:pt>
                <c:pt idx="93">
                  <c:v>1.6321551099999999E-3</c:v>
                </c:pt>
                <c:pt idx="94">
                  <c:v>1.6216392600000001E-3</c:v>
                </c:pt>
                <c:pt idx="95">
                  <c:v>1.6111268999999999E-3</c:v>
                </c:pt>
                <c:pt idx="96">
                  <c:v>1.60061791E-3</c:v>
                </c:pt>
                <c:pt idx="97">
                  <c:v>1.59011219E-3</c:v>
                </c:pt>
                <c:pt idx="98">
                  <c:v>1.57960966E-3</c:v>
                </c:pt>
                <c:pt idx="99">
                  <c:v>1.5691102200000001E-3</c:v>
                </c:pt>
                <c:pt idx="100">
                  <c:v>1.5586137700000001E-3</c:v>
                </c:pt>
                <c:pt idx="101">
                  <c:v>1.54812023E-3</c:v>
                </c:pt>
                <c:pt idx="102">
                  <c:v>1.5376295099999999E-3</c:v>
                </c:pt>
                <c:pt idx="103">
                  <c:v>1.52714152E-3</c:v>
                </c:pt>
                <c:pt idx="104">
                  <c:v>1.51665619E-3</c:v>
                </c:pt>
                <c:pt idx="105">
                  <c:v>1.50617343E-3</c:v>
                </c:pt>
                <c:pt idx="106">
                  <c:v>1.49569316E-3</c:v>
                </c:pt>
                <c:pt idx="107">
                  <c:v>1.4852153100000001E-3</c:v>
                </c:pt>
                <c:pt idx="108">
                  <c:v>1.4747398100000001E-3</c:v>
                </c:pt>
                <c:pt idx="109">
                  <c:v>1.4642665799999999E-3</c:v>
                </c:pt>
                <c:pt idx="110">
                  <c:v>1.4537955600000001E-3</c:v>
                </c:pt>
                <c:pt idx="111">
                  <c:v>1.4433266800000001E-3</c:v>
                </c:pt>
                <c:pt idx="112">
                  <c:v>1.4328598599999999E-3</c:v>
                </c:pt>
                <c:pt idx="113">
                  <c:v>1.4223950600000001E-3</c:v>
                </c:pt>
                <c:pt idx="114">
                  <c:v>1.4119321999999999E-3</c:v>
                </c:pt>
                <c:pt idx="115">
                  <c:v>1.40147123E-3</c:v>
                </c:pt>
                <c:pt idx="116">
                  <c:v>1.3910120899999999E-3</c:v>
                </c:pt>
                <c:pt idx="117">
                  <c:v>1.3805547199999999E-3</c:v>
                </c:pt>
                <c:pt idx="118">
                  <c:v>1.37009908E-3</c:v>
                </c:pt>
                <c:pt idx="119">
                  <c:v>1.35964511E-3</c:v>
                </c:pt>
                <c:pt idx="120">
                  <c:v>1.34919275E-3</c:v>
                </c:pt>
                <c:pt idx="121">
                  <c:v>1.3387419599999999E-3</c:v>
                </c:pt>
                <c:pt idx="122">
                  <c:v>1.3282927E-3</c:v>
                </c:pt>
                <c:pt idx="123">
                  <c:v>1.3178449099999999E-3</c:v>
                </c:pt>
                <c:pt idx="124">
                  <c:v>1.3073985599999999E-3</c:v>
                </c:pt>
                <c:pt idx="125">
                  <c:v>1.2969536099999999E-3</c:v>
                </c:pt>
                <c:pt idx="126">
                  <c:v>1.28651E-3</c:v>
                </c:pt>
                <c:pt idx="127">
                  <c:v>1.2760677100000001E-3</c:v>
                </c:pt>
                <c:pt idx="128">
                  <c:v>1.26562669E-3</c:v>
                </c:pt>
                <c:pt idx="129">
                  <c:v>1.2551869199999999E-3</c:v>
                </c:pt>
                <c:pt idx="130">
                  <c:v>1.2447483500000001E-3</c:v>
                </c:pt>
                <c:pt idx="131">
                  <c:v>1.23431096E-3</c:v>
                </c:pt>
                <c:pt idx="132">
                  <c:v>1.22387471E-3</c:v>
                </c:pt>
                <c:pt idx="133">
                  <c:v>1.2134395700000001E-3</c:v>
                </c:pt>
                <c:pt idx="134">
                  <c:v>1.2030055199999999E-3</c:v>
                </c:pt>
                <c:pt idx="135">
                  <c:v>1.1925725300000001E-3</c:v>
                </c:pt>
                <c:pt idx="136">
                  <c:v>1.18214057E-3</c:v>
                </c:pt>
                <c:pt idx="137">
                  <c:v>1.1717096200000001E-3</c:v>
                </c:pt>
                <c:pt idx="138">
                  <c:v>1.1612796500000001E-3</c:v>
                </c:pt>
                <c:pt idx="139">
                  <c:v>1.1508506499999999E-3</c:v>
                </c:pt>
                <c:pt idx="140">
                  <c:v>1.1404225899999999E-3</c:v>
                </c:pt>
                <c:pt idx="141">
                  <c:v>1.1299954600000001E-3</c:v>
                </c:pt>
                <c:pt idx="142">
                  <c:v>1.1195692299999999E-3</c:v>
                </c:pt>
                <c:pt idx="143">
                  <c:v>1.1091438900000001E-3</c:v>
                </c:pt>
                <c:pt idx="144">
                  <c:v>1.09871943E-3</c:v>
                </c:pt>
                <c:pt idx="145">
                  <c:v>1.08829582E-3</c:v>
                </c:pt>
                <c:pt idx="146">
                  <c:v>1.07787307E-3</c:v>
                </c:pt>
                <c:pt idx="147">
                  <c:v>1.06745114E-3</c:v>
                </c:pt>
                <c:pt idx="148">
                  <c:v>1.0570300500000001E-3</c:v>
                </c:pt>
                <c:pt idx="149">
                  <c:v>1.04660976E-3</c:v>
                </c:pt>
                <c:pt idx="150">
                  <c:v>1.0361902799999999E-3</c:v>
                </c:pt>
                <c:pt idx="151">
                  <c:v>1.0257716E-3</c:v>
                </c:pt>
                <c:pt idx="152">
                  <c:v>1.0153537100000001E-3</c:v>
                </c:pt>
                <c:pt idx="153">
                  <c:v>1.0049366000000001E-3</c:v>
                </c:pt>
                <c:pt idx="154">
                  <c:v>9.9452027100000004E-4</c:v>
                </c:pt>
                <c:pt idx="155">
                  <c:v>9.8410471899999991E-4</c:v>
                </c:pt>
                <c:pt idx="156">
                  <c:v>9.7368994099999995E-4</c:v>
                </c:pt>
                <c:pt idx="157">
                  <c:v>9.6327593400000004E-4</c:v>
                </c:pt>
                <c:pt idx="158">
                  <c:v>9.5286269799999999E-4</c:v>
                </c:pt>
                <c:pt idx="159">
                  <c:v>9.42450232E-4</c:v>
                </c:pt>
                <c:pt idx="160">
                  <c:v>9.3203853699999996E-4</c:v>
                </c:pt>
                <c:pt idx="161">
                  <c:v>9.2162761499999999E-4</c:v>
                </c:pt>
                <c:pt idx="162">
                  <c:v>9.1121746900000005E-4</c:v>
                </c:pt>
                <c:pt idx="163">
                  <c:v>9.0080810100000004E-4</c:v>
                </c:pt>
                <c:pt idx="164">
                  <c:v>8.9039951600000005E-4</c:v>
                </c:pt>
                <c:pt idx="165">
                  <c:v>8.7999172000000005E-4</c:v>
                </c:pt>
                <c:pt idx="166">
                  <c:v>8.6958471600000003E-4</c:v>
                </c:pt>
                <c:pt idx="167">
                  <c:v>8.5917851299999995E-4</c:v>
                </c:pt>
                <c:pt idx="168">
                  <c:v>8.48773118E-4</c:v>
                </c:pt>
                <c:pt idx="169">
                  <c:v>8.3836853800000005E-4</c:v>
                </c:pt>
                <c:pt idx="170">
                  <c:v>8.2796478199999995E-4</c:v>
                </c:pt>
                <c:pt idx="171">
                  <c:v>8.1756185999999999E-4</c:v>
                </c:pt>
                <c:pt idx="172">
                  <c:v>8.0715978200000002E-4</c:v>
                </c:pt>
                <c:pt idx="173">
                  <c:v>7.9675855899999999E-4</c:v>
                </c:pt>
                <c:pt idx="174">
                  <c:v>7.8635820199999997E-4</c:v>
                </c:pt>
                <c:pt idx="175">
                  <c:v>7.7595872400000002E-4</c:v>
                </c:pt>
                <c:pt idx="176">
                  <c:v>7.6556013599999998E-4</c:v>
                </c:pt>
                <c:pt idx="177">
                  <c:v>7.5516245400000001E-4</c:v>
                </c:pt>
                <c:pt idx="178">
                  <c:v>7.4476568899999995E-4</c:v>
                </c:pt>
                <c:pt idx="179">
                  <c:v>7.3436985799999995E-4</c:v>
                </c:pt>
                <c:pt idx="180">
                  <c:v>7.2397497599999995E-4</c:v>
                </c:pt>
                <c:pt idx="181">
                  <c:v>7.1358105700000001E-4</c:v>
                </c:pt>
                <c:pt idx="182">
                  <c:v>7.0318811899999995E-4</c:v>
                </c:pt>
                <c:pt idx="183">
                  <c:v>6.9279617800000002E-4</c:v>
                </c:pt>
                <c:pt idx="184">
                  <c:v>6.8240525200000005E-4</c:v>
                </c:pt>
                <c:pt idx="185">
                  <c:v>6.7201535699999997E-4</c:v>
                </c:pt>
                <c:pt idx="186">
                  <c:v>6.6162651400000002E-4</c:v>
                </c:pt>
                <c:pt idx="187">
                  <c:v>6.5123874000000003E-4</c:v>
                </c:pt>
                <c:pt idx="188">
                  <c:v>6.4085205500000002E-4</c:v>
                </c:pt>
                <c:pt idx="189">
                  <c:v>6.3046647800000003E-4</c:v>
                </c:pt>
                <c:pt idx="190">
                  <c:v>6.2008202899999998E-4</c:v>
                </c:pt>
                <c:pt idx="191">
                  <c:v>6.0969873E-4</c:v>
                </c:pt>
                <c:pt idx="192">
                  <c:v>5.99316602E-4</c:v>
                </c:pt>
                <c:pt idx="193">
                  <c:v>5.8893566400000001E-4</c:v>
                </c:pt>
                <c:pt idx="194">
                  <c:v>5.7855593999999995E-4</c:v>
                </c:pt>
                <c:pt idx="195">
                  <c:v>5.6817745200000004E-4</c:v>
                </c:pt>
                <c:pt idx="196">
                  <c:v>5.5780022199999999E-4</c:v>
                </c:pt>
                <c:pt idx="197">
                  <c:v>5.4742427200000002E-4</c:v>
                </c:pt>
                <c:pt idx="198">
                  <c:v>5.3704962600000005E-4</c:v>
                </c:pt>
                <c:pt idx="199">
                  <c:v>5.2667630799999997E-4</c:v>
                </c:pt>
                <c:pt idx="200">
                  <c:v>5.1630434100000003E-4</c:v>
                </c:pt>
                <c:pt idx="201">
                  <c:v>5.0593374900000001E-4</c:v>
                </c:pt>
                <c:pt idx="202">
                  <c:v>4.9556455700000004E-4</c:v>
                </c:pt>
                <c:pt idx="203">
                  <c:v>4.8519679000000001E-4</c:v>
                </c:pt>
                <c:pt idx="204">
                  <c:v>4.7483047099999999E-4</c:v>
                </c:pt>
                <c:pt idx="205">
                  <c:v>4.6446562699999999E-4</c:v>
                </c:pt>
                <c:pt idx="206">
                  <c:v>4.5410228200000002E-4</c:v>
                </c:pt>
                <c:pt idx="207">
                  <c:v>4.4374046199999997E-4</c:v>
                </c:pt>
                <c:pt idx="208">
                  <c:v>4.3338019300000002E-4</c:v>
                </c:pt>
                <c:pt idx="209">
                  <c:v>4.2302150099999999E-4</c:v>
                </c:pt>
                <c:pt idx="210">
                  <c:v>4.1266441100000002E-4</c:v>
                </c:pt>
                <c:pt idx="211">
                  <c:v>4.0230895099999998E-4</c:v>
                </c:pt>
                <c:pt idx="212">
                  <c:v>3.91955146E-4</c:v>
                </c:pt>
                <c:pt idx="213">
                  <c:v>3.8160302300000002E-4</c:v>
                </c:pt>
                <c:pt idx="214">
                  <c:v>3.7125260799999999E-4</c:v>
                </c:pt>
                <c:pt idx="215">
                  <c:v>3.6090392800000002E-4</c:v>
                </c:pt>
                <c:pt idx="216">
                  <c:v>3.5055701099999999E-4</c:v>
                </c:pt>
                <c:pt idx="217">
                  <c:v>3.4021188199999999E-4</c:v>
                </c:pt>
                <c:pt idx="218">
                  <c:v>3.2986856899999998E-4</c:v>
                </c:pt>
                <c:pt idx="219">
                  <c:v>3.1952709899999999E-4</c:v>
                </c:pt>
                <c:pt idx="220">
                  <c:v>3.0918749800000001E-4</c:v>
                </c:pt>
                <c:pt idx="221">
                  <c:v>2.9884979499999998E-4</c:v>
                </c:pt>
                <c:pt idx="222">
                  <c:v>2.8851401500000002E-4</c:v>
                </c:pt>
                <c:pt idx="223">
                  <c:v>2.7818018600000001E-4</c:v>
                </c:pt>
                <c:pt idx="224">
                  <c:v>2.6784833400000002E-4</c:v>
                </c:pt>
                <c:pt idx="225">
                  <c:v>2.5751848799999998E-4</c:v>
                </c:pt>
                <c:pt idx="226">
                  <c:v>2.4719067300000002E-4</c:v>
                </c:pt>
                <c:pt idx="227">
                  <c:v>2.3686491600000001E-4</c:v>
                </c:pt>
                <c:pt idx="228">
                  <c:v>2.26541245E-4</c:v>
                </c:pt>
                <c:pt idx="229">
                  <c:v>2.16219685E-4</c:v>
                </c:pt>
                <c:pt idx="230">
                  <c:v>2.0590026399999999E-4</c:v>
                </c:pt>
                <c:pt idx="231">
                  <c:v>1.9558300699999999E-4</c:v>
                </c:pt>
                <c:pt idx="232">
                  <c:v>1.85267942E-4</c:v>
                </c:pt>
                <c:pt idx="233">
                  <c:v>1.74955093E-4</c:v>
                </c:pt>
                <c:pt idx="234">
                  <c:v>1.6464448700000001E-4</c:v>
                </c:pt>
                <c:pt idx="235">
                  <c:v>1.5433614900000001E-4</c:v>
                </c:pt>
                <c:pt idx="236">
                  <c:v>1.44030106E-4</c:v>
                </c:pt>
                <c:pt idx="237">
                  <c:v>1.3372638199999999E-4</c:v>
                </c:pt>
                <c:pt idx="238">
                  <c:v>1.23425002E-4</c:v>
                </c:pt>
                <c:pt idx="239">
                  <c:v>1.1312599200000001E-4</c:v>
                </c:pt>
                <c:pt idx="240">
                  <c:v>1.02829374E-4</c:v>
                </c:pt>
                <c:pt idx="241" formatCode="0.00E+00">
                  <c:v>9.2535174899999995E-5</c:v>
                </c:pt>
                <c:pt idx="242" formatCode="0.00E+00">
                  <c:v>8.2243417000000006E-5</c:v>
                </c:pt>
                <c:pt idx="243" formatCode="0.00E+00">
                  <c:v>7.1954124300000003E-5</c:v>
                </c:pt>
                <c:pt idx="244" formatCode="0.00E+00">
                  <c:v>6.166732E-5</c:v>
                </c:pt>
                <c:pt idx="245" formatCode="0.00E+00">
                  <c:v>5.1383026800000003E-5</c:v>
                </c:pt>
                <c:pt idx="246" formatCode="0.00E+00">
                  <c:v>4.1101267199999999E-5</c:v>
                </c:pt>
                <c:pt idx="247" formatCode="0.00E+00">
                  <c:v>3.0822063400000003E-5</c:v>
                </c:pt>
                <c:pt idx="248" formatCode="0.00E+00">
                  <c:v>2.0545436799999999E-5</c:v>
                </c:pt>
                <c:pt idx="249" formatCode="0.00E+00">
                  <c:v>1.0271408799999999E-5</c:v>
                </c:pt>
                <c:pt idx="250" formatCode="0.00E+00">
                  <c:v>1.9496619899999999E-17</c:v>
                </c:pt>
                <c:pt idx="251" formatCode="0.00E+00">
                  <c:v>1.0268769200000001E-5</c:v>
                </c:pt>
                <c:pt idx="252" formatCode="0.00E+00">
                  <c:v>2.0534879200000001E-5</c:v>
                </c:pt>
                <c:pt idx="253" formatCode="0.00E+00">
                  <c:v>3.0798310600000003E-5</c:v>
                </c:pt>
                <c:pt idx="254" formatCode="0.00E+00">
                  <c:v>4.1059044700000003E-5</c:v>
                </c:pt>
                <c:pt idx="255" formatCode="0.00E+00">
                  <c:v>5.1317063299999997E-5</c:v>
                </c:pt>
                <c:pt idx="256" formatCode="0.00E+00">
                  <c:v>6.1572348899999996E-5</c:v>
                </c:pt>
                <c:pt idx="257" formatCode="0.00E+00">
                  <c:v>7.1824884499999998E-5</c:v>
                </c:pt>
                <c:pt idx="258" formatCode="0.00E+00">
                  <c:v>8.2074653700000001E-5</c:v>
                </c:pt>
                <c:pt idx="259" formatCode="0.00E+00">
                  <c:v>9.2321640600000006E-5</c:v>
                </c:pt>
                <c:pt idx="260">
                  <c:v>1.0256583E-4</c:v>
                </c:pt>
                <c:pt idx="261">
                  <c:v>1.12807208E-4</c:v>
                </c:pt>
                <c:pt idx="262">
                  <c:v>1.2304576100000001E-4</c:v>
                </c:pt>
                <c:pt idx="263">
                  <c:v>1.3328147600000001E-4</c:v>
                </c:pt>
                <c:pt idx="264">
                  <c:v>1.43514339E-4</c:v>
                </c:pt>
                <c:pt idx="265">
                  <c:v>1.53744341E-4</c:v>
                </c:pt>
                <c:pt idx="266">
                  <c:v>1.6397147099999999E-4</c:v>
                </c:pt>
                <c:pt idx="267">
                  <c:v>1.7419571699999999E-4</c:v>
                </c:pt>
                <c:pt idx="268">
                  <c:v>1.8441707300000001E-4</c:v>
                </c:pt>
                <c:pt idx="269">
                  <c:v>1.94635528E-4</c:v>
                </c:pt>
                <c:pt idx="270">
                  <c:v>2.04851077E-4</c:v>
                </c:pt>
                <c:pt idx="271">
                  <c:v>2.1506371300000001E-4</c:v>
                </c:pt>
                <c:pt idx="272">
                  <c:v>2.25273431E-4</c:v>
                </c:pt>
                <c:pt idx="273">
                  <c:v>2.3548022500000001E-4</c:v>
                </c:pt>
                <c:pt idx="274">
                  <c:v>2.4568409399999998E-4</c:v>
                </c:pt>
                <c:pt idx="275">
                  <c:v>2.5588503399999999E-4</c:v>
                </c:pt>
                <c:pt idx="276">
                  <c:v>2.6608304300000001E-4</c:v>
                </c:pt>
                <c:pt idx="277">
                  <c:v>2.7627812300000002E-4</c:v>
                </c:pt>
                <c:pt idx="278">
                  <c:v>2.8647027399999998E-4</c:v>
                </c:pt>
                <c:pt idx="279">
                  <c:v>2.9665949700000003E-4</c:v>
                </c:pt>
                <c:pt idx="280">
                  <c:v>3.06845796E-4</c:v>
                </c:pt>
                <c:pt idx="281">
                  <c:v>3.1702917499999998E-4</c:v>
                </c:pt>
                <c:pt idx="282">
                  <c:v>3.2720964000000001E-4</c:v>
                </c:pt>
                <c:pt idx="283">
                  <c:v>3.37387198E-4</c:v>
                </c:pt>
                <c:pt idx="284">
                  <c:v>3.4756185700000002E-4</c:v>
                </c:pt>
                <c:pt idx="285">
                  <c:v>3.5773362599999999E-4</c:v>
                </c:pt>
                <c:pt idx="286">
                  <c:v>3.6790251599999997E-4</c:v>
                </c:pt>
                <c:pt idx="287">
                  <c:v>3.7806853899999997E-4</c:v>
                </c:pt>
                <c:pt idx="288">
                  <c:v>3.8823170899999999E-4</c:v>
                </c:pt>
                <c:pt idx="289">
                  <c:v>3.9839204100000002E-4</c:v>
                </c:pt>
                <c:pt idx="290">
                  <c:v>4.0854955099999999E-4</c:v>
                </c:pt>
                <c:pt idx="291">
                  <c:v>4.18704257E-4</c:v>
                </c:pt>
                <c:pt idx="292">
                  <c:v>4.2885618000000001E-4</c:v>
                </c:pt>
                <c:pt idx="293">
                  <c:v>4.3900533900000002E-4</c:v>
                </c:pt>
                <c:pt idx="294">
                  <c:v>4.4915175700000002E-4</c:v>
                </c:pt>
                <c:pt idx="295">
                  <c:v>4.5929545999999998E-4</c:v>
                </c:pt>
                <c:pt idx="296">
                  <c:v>4.69436473E-4</c:v>
                </c:pt>
                <c:pt idx="297">
                  <c:v>4.7957482399999999E-4</c:v>
                </c:pt>
                <c:pt idx="298">
                  <c:v>4.8971054299999997E-4</c:v>
                </c:pt>
                <c:pt idx="299">
                  <c:v>4.9984366E-4</c:v>
                </c:pt>
                <c:pt idx="300">
                  <c:v>5.0997420899999998E-4</c:v>
                </c:pt>
                <c:pt idx="301">
                  <c:v>5.2010222600000001E-4</c:v>
                </c:pt>
                <c:pt idx="302">
                  <c:v>5.3022774600000003E-4</c:v>
                </c:pt>
                <c:pt idx="303">
                  <c:v>5.4035081E-4</c:v>
                </c:pt>
                <c:pt idx="304">
                  <c:v>5.5047145699999999E-4</c:v>
                </c:pt>
                <c:pt idx="305">
                  <c:v>5.6058973100000002E-4</c:v>
                </c:pt>
                <c:pt idx="306">
                  <c:v>5.7070567700000002E-4</c:v>
                </c:pt>
                <c:pt idx="307">
                  <c:v>5.8081934300000004E-4</c:v>
                </c:pt>
                <c:pt idx="308">
                  <c:v>5.9093077599999997E-4</c:v>
                </c:pt>
                <c:pt idx="309">
                  <c:v>6.0104003000000005E-4</c:v>
                </c:pt>
                <c:pt idx="310">
                  <c:v>6.1114715699999995E-4</c:v>
                </c:pt>
                <c:pt idx="311">
                  <c:v>6.2125221399999999E-4</c:v>
                </c:pt>
                <c:pt idx="312">
                  <c:v>6.3135525900000005E-4</c:v>
                </c:pt>
                <c:pt idx="313">
                  <c:v>6.4145635299999999E-4</c:v>
                </c:pt>
                <c:pt idx="314">
                  <c:v>6.5155555899999999E-4</c:v>
                </c:pt>
                <c:pt idx="315">
                  <c:v>6.6165294400000001E-4</c:v>
                </c:pt>
                <c:pt idx="316">
                  <c:v>6.7174857399999999E-4</c:v>
                </c:pt>
                <c:pt idx="317">
                  <c:v>6.8184252199999997E-4</c:v>
                </c:pt>
                <c:pt idx="318">
                  <c:v>6.9193485899999999E-4</c:v>
                </c:pt>
                <c:pt idx="319">
                  <c:v>7.0202566399999995E-4</c:v>
                </c:pt>
                <c:pt idx="320">
                  <c:v>7.1211501299999998E-4</c:v>
                </c:pt>
                <c:pt idx="321">
                  <c:v>7.2220298999999997E-4</c:v>
                </c:pt>
                <c:pt idx="322">
                  <c:v>7.3228967800000001E-4</c:v>
                </c:pt>
                <c:pt idx="323">
                  <c:v>7.4237516499999997E-4</c:v>
                </c:pt>
                <c:pt idx="324">
                  <c:v>7.5245954100000003E-4</c:v>
                </c:pt>
                <c:pt idx="325">
                  <c:v>7.6254290000000004E-4</c:v>
                </c:pt>
                <c:pt idx="326">
                  <c:v>7.7262533700000005E-4</c:v>
                </c:pt>
                <c:pt idx="327">
                  <c:v>7.8270695199999997E-4</c:v>
                </c:pt>
                <c:pt idx="328">
                  <c:v>7.9278784699999996E-4</c:v>
                </c:pt>
                <c:pt idx="329">
                  <c:v>8.0286812900000001E-4</c:v>
                </c:pt>
                <c:pt idx="330">
                  <c:v>8.1294790700000002E-4</c:v>
                </c:pt>
                <c:pt idx="331">
                  <c:v>8.2302729199999996E-4</c:v>
                </c:pt>
                <c:pt idx="332">
                  <c:v>8.3310640100000004E-4</c:v>
                </c:pt>
                <c:pt idx="333">
                  <c:v>8.4318535299999998E-4</c:v>
                </c:pt>
                <c:pt idx="334">
                  <c:v>8.5326427099999996E-4</c:v>
                </c:pt>
                <c:pt idx="335">
                  <c:v>8.6334328E-4</c:v>
                </c:pt>
                <c:pt idx="336">
                  <c:v>8.7342251200000001E-4</c:v>
                </c:pt>
                <c:pt idx="337">
                  <c:v>8.8350209900000002E-4</c:v>
                </c:pt>
                <c:pt idx="338">
                  <c:v>8.9358217900000001E-4</c:v>
                </c:pt>
                <c:pt idx="339">
                  <c:v>9.0366289299999996E-4</c:v>
                </c:pt>
                <c:pt idx="340">
                  <c:v>9.1374438700000005E-4</c:v>
                </c:pt>
                <c:pt idx="341">
                  <c:v>9.2382680900000001E-4</c:v>
                </c:pt>
                <c:pt idx="342">
                  <c:v>9.3391031299999998E-4</c:v>
                </c:pt>
                <c:pt idx="343">
                  <c:v>9.4399505599999998E-4</c:v>
                </c:pt>
                <c:pt idx="344">
                  <c:v>9.5408120000000003E-4</c:v>
                </c:pt>
                <c:pt idx="345">
                  <c:v>9.6416891E-4</c:v>
                </c:pt>
                <c:pt idx="346">
                  <c:v>9.7425835699999996E-4</c:v>
                </c:pt>
                <c:pt idx="347">
                  <c:v>9.84349714E-4</c:v>
                </c:pt>
                <c:pt idx="348">
                  <c:v>9.9444316000000003E-4</c:v>
                </c:pt>
                <c:pt idx="349">
                  <c:v>1.0045388800000001E-3</c:v>
                </c:pt>
                <c:pt idx="350">
                  <c:v>1.0146370600000001E-3</c:v>
                </c:pt>
                <c:pt idx="351">
                  <c:v>1.0247379E-3</c:v>
                </c:pt>
                <c:pt idx="352">
                  <c:v>1.03484158E-3</c:v>
                </c:pt>
                <c:pt idx="353">
                  <c:v>1.04494832E-3</c:v>
                </c:pt>
                <c:pt idx="354">
                  <c:v>1.05505832E-3</c:v>
                </c:pt>
                <c:pt idx="355">
                  <c:v>1.0651718E-3</c:v>
                </c:pt>
                <c:pt idx="356">
                  <c:v>1.07528896E-3</c:v>
                </c:pt>
                <c:pt idx="357">
                  <c:v>1.08541004E-3</c:v>
                </c:pt>
                <c:pt idx="358">
                  <c:v>1.09553526E-3</c:v>
                </c:pt>
                <c:pt idx="359">
                  <c:v>1.10566485E-3</c:v>
                </c:pt>
                <c:pt idx="360">
                  <c:v>1.11579906E-3</c:v>
                </c:pt>
                <c:pt idx="361">
                  <c:v>1.1259381199999999E-3</c:v>
                </c:pt>
                <c:pt idx="362">
                  <c:v>1.1360822999999999E-3</c:v>
                </c:pt>
                <c:pt idx="363">
                  <c:v>1.1462318300000001E-3</c:v>
                </c:pt>
                <c:pt idx="364">
                  <c:v>1.1563869900000001E-3</c:v>
                </c:pt>
                <c:pt idx="365">
                  <c:v>1.1665480399999999E-3</c:v>
                </c:pt>
                <c:pt idx="366">
                  <c:v>1.1767152499999999E-3</c:v>
                </c:pt>
                <c:pt idx="367">
                  <c:v>1.1868889099999999E-3</c:v>
                </c:pt>
                <c:pt idx="368">
                  <c:v>1.1970692999999999E-3</c:v>
                </c:pt>
                <c:pt idx="369">
                  <c:v>1.2072567100000001E-3</c:v>
                </c:pt>
                <c:pt idx="370">
                  <c:v>1.21745144E-3</c:v>
                </c:pt>
                <c:pt idx="371">
                  <c:v>1.2276537900000001E-3</c:v>
                </c:pt>
                <c:pt idx="372">
                  <c:v>1.2378640699999999E-3</c:v>
                </c:pt>
                <c:pt idx="373">
                  <c:v>1.2480826099999999E-3</c:v>
                </c:pt>
                <c:pt idx="374">
                  <c:v>1.2583097299999999E-3</c:v>
                </c:pt>
                <c:pt idx="375">
                  <c:v>1.2685457500000001E-3</c:v>
                </c:pt>
                <c:pt idx="376">
                  <c:v>1.27879102E-3</c:v>
                </c:pt>
                <c:pt idx="377">
                  <c:v>1.2890458900000001E-3</c:v>
                </c:pt>
                <c:pt idx="378">
                  <c:v>1.2993106999999999E-3</c:v>
                </c:pt>
                <c:pt idx="379">
                  <c:v>1.3095858100000001E-3</c:v>
                </c:pt>
                <c:pt idx="380">
                  <c:v>1.3198716E-3</c:v>
                </c:pt>
                <c:pt idx="381">
                  <c:v>1.33016844E-3</c:v>
                </c:pt>
                <c:pt idx="382">
                  <c:v>1.3404767E-3</c:v>
                </c:pt>
                <c:pt idx="383">
                  <c:v>1.3507967899999999E-3</c:v>
                </c:pt>
                <c:pt idx="384">
                  <c:v>1.3611291E-3</c:v>
                </c:pt>
                <c:pt idx="385">
                  <c:v>1.37147403E-3</c:v>
                </c:pt>
                <c:pt idx="386">
                  <c:v>1.3818320099999999E-3</c:v>
                </c:pt>
                <c:pt idx="387">
                  <c:v>1.39220345E-3</c:v>
                </c:pt>
                <c:pt idx="388">
                  <c:v>1.4025887800000001E-3</c:v>
                </c:pt>
                <c:pt idx="389">
                  <c:v>1.41298844E-3</c:v>
                </c:pt>
                <c:pt idx="390">
                  <c:v>1.42340289E-3</c:v>
                </c:pt>
                <c:pt idx="391">
                  <c:v>1.43383258E-3</c:v>
                </c:pt>
                <c:pt idx="392">
                  <c:v>1.4442779699999999E-3</c:v>
                </c:pt>
                <c:pt idx="393">
                  <c:v>1.45473954E-3</c:v>
                </c:pt>
                <c:pt idx="394">
                  <c:v>1.46521777E-3</c:v>
                </c:pt>
                <c:pt idx="395">
                  <c:v>1.4757131500000001E-3</c:v>
                </c:pt>
                <c:pt idx="396">
                  <c:v>1.4862262000000001E-3</c:v>
                </c:pt>
                <c:pt idx="397">
                  <c:v>1.4967574099999999E-3</c:v>
                </c:pt>
                <c:pt idx="398">
                  <c:v>1.5073073200000001E-3</c:v>
                </c:pt>
                <c:pt idx="399">
                  <c:v>1.51787644E-3</c:v>
                </c:pt>
                <c:pt idx="400">
                  <c:v>1.5284653300000001E-3</c:v>
                </c:pt>
                <c:pt idx="401">
                  <c:v>1.5390745299999999E-3</c:v>
                </c:pt>
                <c:pt idx="402">
                  <c:v>1.5497046E-3</c:v>
                </c:pt>
                <c:pt idx="403">
                  <c:v>1.5603561199999999E-3</c:v>
                </c:pt>
                <c:pt idx="404">
                  <c:v>1.57102967E-3</c:v>
                </c:pt>
                <c:pt idx="405">
                  <c:v>1.5817258400000001E-3</c:v>
                </c:pt>
                <c:pt idx="406">
                  <c:v>1.59244522E-3</c:v>
                </c:pt>
                <c:pt idx="407">
                  <c:v>1.6031884499999999E-3</c:v>
                </c:pt>
                <c:pt idx="408">
                  <c:v>1.6139561300000001E-3</c:v>
                </c:pt>
                <c:pt idx="409">
                  <c:v>1.6247489099999999E-3</c:v>
                </c:pt>
                <c:pt idx="410">
                  <c:v>1.6355674199999999E-3</c:v>
                </c:pt>
                <c:pt idx="411">
                  <c:v>1.64641234E-3</c:v>
                </c:pt>
                <c:pt idx="412">
                  <c:v>1.65728433E-3</c:v>
                </c:pt>
                <c:pt idx="413">
                  <c:v>1.6681840600000001E-3</c:v>
                </c:pt>
                <c:pt idx="414">
                  <c:v>1.6791122400000001E-3</c:v>
                </c:pt>
                <c:pt idx="415">
                  <c:v>1.6900695599999999E-3</c:v>
                </c:pt>
                <c:pt idx="416">
                  <c:v>1.7010567399999999E-3</c:v>
                </c:pt>
                <c:pt idx="417">
                  <c:v>1.7120745199999999E-3</c:v>
                </c:pt>
                <c:pt idx="418">
                  <c:v>1.7231236199999999E-3</c:v>
                </c:pt>
                <c:pt idx="419">
                  <c:v>1.7342048100000001E-3</c:v>
                </c:pt>
                <c:pt idx="420">
                  <c:v>1.7453188499999999E-3</c:v>
                </c:pt>
                <c:pt idx="421">
                  <c:v>1.75646652E-3</c:v>
                </c:pt>
                <c:pt idx="422">
                  <c:v>1.7676485999999999E-3</c:v>
                </c:pt>
                <c:pt idx="423">
                  <c:v>1.77886591E-3</c:v>
                </c:pt>
                <c:pt idx="424">
                  <c:v>1.79011925E-3</c:v>
                </c:pt>
                <c:pt idx="425">
                  <c:v>1.8014094500000001E-3</c:v>
                </c:pt>
                <c:pt idx="426">
                  <c:v>1.8127373700000001E-3</c:v>
                </c:pt>
                <c:pt idx="427">
                  <c:v>1.82410385E-3</c:v>
                </c:pt>
                <c:pt idx="428">
                  <c:v>1.8355097599999999E-3</c:v>
                </c:pt>
                <c:pt idx="429">
                  <c:v>1.8469559899999999E-3</c:v>
                </c:pt>
                <c:pt idx="430">
                  <c:v>1.85844343E-3</c:v>
                </c:pt>
                <c:pt idx="431">
                  <c:v>1.8699729900000001E-3</c:v>
                </c:pt>
                <c:pt idx="432">
                  <c:v>1.8815455899999999E-3</c:v>
                </c:pt>
                <c:pt idx="433">
                  <c:v>1.89316218E-3</c:v>
                </c:pt>
                <c:pt idx="434">
                  <c:v>1.90482369E-3</c:v>
                </c:pt>
                <c:pt idx="435">
                  <c:v>1.91653111E-3</c:v>
                </c:pt>
                <c:pt idx="436">
                  <c:v>1.9282854E-3</c:v>
                </c:pt>
                <c:pt idx="437">
                  <c:v>1.94008756E-3</c:v>
                </c:pt>
                <c:pt idx="438">
                  <c:v>1.9519386000000001E-3</c:v>
                </c:pt>
                <c:pt idx="439">
                  <c:v>1.9638395399999998E-3</c:v>
                </c:pt>
                <c:pt idx="440">
                  <c:v>1.9757914199999998E-3</c:v>
                </c:pt>
                <c:pt idx="441">
                  <c:v>1.9877952799999998E-3</c:v>
                </c:pt>
                <c:pt idx="442">
                  <c:v>1.9998521999999999E-3</c:v>
                </c:pt>
                <c:pt idx="443">
                  <c:v>2.0119632400000002E-3</c:v>
                </c:pt>
                <c:pt idx="444">
                  <c:v>2.0241295100000001E-3</c:v>
                </c:pt>
                <c:pt idx="445">
                  <c:v>2.0363521199999999E-3</c:v>
                </c:pt>
                <c:pt idx="446">
                  <c:v>2.04863218E-3</c:v>
                </c:pt>
                <c:pt idx="447">
                  <c:v>2.0609708299999998E-3</c:v>
                </c:pt>
                <c:pt idx="448">
                  <c:v>2.0733692300000002E-3</c:v>
                </c:pt>
                <c:pt idx="449">
                  <c:v>2.08582855E-3</c:v>
                </c:pt>
                <c:pt idx="450">
                  <c:v>2.0983499599999999E-3</c:v>
                </c:pt>
                <c:pt idx="451">
                  <c:v>2.11093466E-3</c:v>
                </c:pt>
                <c:pt idx="452">
                  <c:v>2.1235838700000001E-3</c:v>
                </c:pt>
                <c:pt idx="453">
                  <c:v>2.1362987999999999E-3</c:v>
                </c:pt>
                <c:pt idx="454">
                  <c:v>2.1490807000000001E-3</c:v>
                </c:pt>
                <c:pt idx="455">
                  <c:v>2.16193083E-3</c:v>
                </c:pt>
                <c:pt idx="456">
                  <c:v>2.1748504399999999E-3</c:v>
                </c:pt>
                <c:pt idx="457">
                  <c:v>2.1878408300000001E-3</c:v>
                </c:pt>
                <c:pt idx="458">
                  <c:v>2.2009032799999999E-3</c:v>
                </c:pt>
                <c:pt idx="459">
                  <c:v>2.21403913E-3</c:v>
                </c:pt>
                <c:pt idx="460">
                  <c:v>2.22724968E-3</c:v>
                </c:pt>
                <c:pt idx="461">
                  <c:v>2.2405362800000002E-3</c:v>
                </c:pt>
                <c:pt idx="462">
                  <c:v>2.2539002799999998E-3</c:v>
                </c:pt>
                <c:pt idx="463">
                  <c:v>2.26734305E-3</c:v>
                </c:pt>
                <c:pt idx="464">
                  <c:v>2.28086598E-3</c:v>
                </c:pt>
                <c:pt idx="465">
                  <c:v>2.2944704500000002E-3</c:v>
                </c:pt>
                <c:pt idx="466">
                  <c:v>2.3081578799999999E-3</c:v>
                </c:pt>
                <c:pt idx="467">
                  <c:v>2.3219296900000002E-3</c:v>
                </c:pt>
                <c:pt idx="468">
                  <c:v>2.3357873200000002E-3</c:v>
                </c:pt>
                <c:pt idx="469">
                  <c:v>2.3497322099999998E-3</c:v>
                </c:pt>
                <c:pt idx="470">
                  <c:v>2.36376583E-3</c:v>
                </c:pt>
                <c:pt idx="471">
                  <c:v>2.3778896499999998E-3</c:v>
                </c:pt>
                <c:pt idx="472">
                  <c:v>2.39210517E-3</c:v>
                </c:pt>
                <c:pt idx="473">
                  <c:v>2.40641387E-3</c:v>
                </c:pt>
                <c:pt idx="474">
                  <c:v>2.4208172900000002E-3</c:v>
                </c:pt>
                <c:pt idx="475">
                  <c:v>2.4353169300000001E-3</c:v>
                </c:pt>
                <c:pt idx="476">
                  <c:v>2.44991435E-3</c:v>
                </c:pt>
                <c:pt idx="477">
                  <c:v>2.4646110899999999E-3</c:v>
                </c:pt>
                <c:pt idx="478">
                  <c:v>2.4794087199999999E-3</c:v>
                </c:pt>
                <c:pt idx="479">
                  <c:v>2.49430881E-3</c:v>
                </c:pt>
                <c:pt idx="480">
                  <c:v>2.5093129399999998E-3</c:v>
                </c:pt>
                <c:pt idx="481">
                  <c:v>2.5244227299999998E-3</c:v>
                </c:pt>
                <c:pt idx="482">
                  <c:v>2.5396397700000002E-3</c:v>
                </c:pt>
                <c:pt idx="483">
                  <c:v>2.5549657E-3</c:v>
                </c:pt>
                <c:pt idx="484">
                  <c:v>2.5704021400000002E-3</c:v>
                </c:pt>
                <c:pt idx="485">
                  <c:v>2.5859507600000001E-3</c:v>
                </c:pt>
                <c:pt idx="486">
                  <c:v>2.6016131900000001E-3</c:v>
                </c:pt>
                <c:pt idx="487">
                  <c:v>2.6173911300000001E-3</c:v>
                </c:pt>
                <c:pt idx="488">
                  <c:v>2.6332862400000002E-3</c:v>
                </c:pt>
                <c:pt idx="489">
                  <c:v>2.6493002300000002E-3</c:v>
                </c:pt>
                <c:pt idx="490">
                  <c:v>2.6654348100000002E-3</c:v>
                </c:pt>
                <c:pt idx="491">
                  <c:v>2.6816916900000002E-3</c:v>
                </c:pt>
                <c:pt idx="492">
                  <c:v>2.6980726199999998E-3</c:v>
                </c:pt>
                <c:pt idx="493">
                  <c:v>2.7145793399999999E-3</c:v>
                </c:pt>
                <c:pt idx="494">
                  <c:v>2.7312136099999999E-3</c:v>
                </c:pt>
                <c:pt idx="495">
                  <c:v>2.74797722E-3</c:v>
                </c:pt>
                <c:pt idx="496">
                  <c:v>2.76487195E-3</c:v>
                </c:pt>
                <c:pt idx="497">
                  <c:v>2.7818996200000001E-3</c:v>
                </c:pt>
                <c:pt idx="498">
                  <c:v>2.7990620599999999E-3</c:v>
                </c:pt>
                <c:pt idx="499">
                  <c:v>2.8163610999999999E-3</c:v>
                </c:pt>
                <c:pt idx="500">
                  <c:v>2.83379861E-3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FieldError_1302!$K$1</c:f>
              <c:strCache>
                <c:ptCount val="1"/>
                <c:pt idx="0">
                  <c:v>|B run 5 error|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FieldError_1302!$K$2:$K$502</c:f>
              <c:numCache>
                <c:formatCode>General</c:formatCode>
                <c:ptCount val="501"/>
                <c:pt idx="0">
                  <c:v>2.1215685299999999E-3</c:v>
                </c:pt>
                <c:pt idx="1">
                  <c:v>2.1250213599999998E-3</c:v>
                </c:pt>
                <c:pt idx="2">
                  <c:v>2.12832824E-3</c:v>
                </c:pt>
                <c:pt idx="3">
                  <c:v>2.1314883499999999E-3</c:v>
                </c:pt>
                <c:pt idx="4">
                  <c:v>2.1345009399999998E-3</c:v>
                </c:pt>
                <c:pt idx="5">
                  <c:v>2.13736533E-3</c:v>
                </c:pt>
                <c:pt idx="6">
                  <c:v>2.14008095E-3</c:v>
                </c:pt>
                <c:pt idx="7">
                  <c:v>2.1426472799999999E-3</c:v>
                </c:pt>
                <c:pt idx="8">
                  <c:v>2.1450638899999999E-3</c:v>
                </c:pt>
                <c:pt idx="9">
                  <c:v>2.1473304099999999E-3</c:v>
                </c:pt>
                <c:pt idx="10">
                  <c:v>2.1494465500000001E-3</c:v>
                </c:pt>
                <c:pt idx="11">
                  <c:v>2.15141204E-3</c:v>
                </c:pt>
                <c:pt idx="12">
                  <c:v>2.15322672E-3</c:v>
                </c:pt>
                <c:pt idx="13">
                  <c:v>2.15489045E-3</c:v>
                </c:pt>
                <c:pt idx="14">
                  <c:v>2.1564031600000001E-3</c:v>
                </c:pt>
                <c:pt idx="15">
                  <c:v>2.1577648200000001E-3</c:v>
                </c:pt>
                <c:pt idx="16">
                  <c:v>2.1589754599999999E-3</c:v>
                </c:pt>
                <c:pt idx="17">
                  <c:v>2.1600351300000002E-3</c:v>
                </c:pt>
                <c:pt idx="18">
                  <c:v>2.1609439499999999E-3</c:v>
                </c:pt>
                <c:pt idx="19">
                  <c:v>2.1617020699999999E-3</c:v>
                </c:pt>
                <c:pt idx="20">
                  <c:v>2.1623096900000001E-3</c:v>
                </c:pt>
                <c:pt idx="21">
                  <c:v>2.1627670199999998E-3</c:v>
                </c:pt>
                <c:pt idx="22">
                  <c:v>2.1630743300000001E-3</c:v>
                </c:pt>
                <c:pt idx="23">
                  <c:v>2.1632319100000001E-3</c:v>
                </c:pt>
                <c:pt idx="24">
                  <c:v>2.1632400899999999E-3</c:v>
                </c:pt>
                <c:pt idx="25">
                  <c:v>2.1630992299999999E-3</c:v>
                </c:pt>
                <c:pt idx="26">
                  <c:v>2.1628097200000001E-3</c:v>
                </c:pt>
                <c:pt idx="27">
                  <c:v>2.1623719700000002E-3</c:v>
                </c:pt>
                <c:pt idx="28">
                  <c:v>2.1617864199999998E-3</c:v>
                </c:pt>
                <c:pt idx="29">
                  <c:v>2.16105354E-3</c:v>
                </c:pt>
                <c:pt idx="30">
                  <c:v>2.1601738099999998E-3</c:v>
                </c:pt>
                <c:pt idx="31">
                  <c:v>2.1591477600000001E-3</c:v>
                </c:pt>
                <c:pt idx="32">
                  <c:v>2.1579759100000002E-3</c:v>
                </c:pt>
                <c:pt idx="33">
                  <c:v>2.1566588299999998E-3</c:v>
                </c:pt>
                <c:pt idx="34">
                  <c:v>2.1551970799999999E-3</c:v>
                </c:pt>
                <c:pt idx="35">
                  <c:v>2.1535912700000001E-3</c:v>
                </c:pt>
                <c:pt idx="36">
                  <c:v>2.1518420000000002E-3</c:v>
                </c:pt>
                <c:pt idx="37">
                  <c:v>2.1499499200000002E-3</c:v>
                </c:pt>
                <c:pt idx="38">
                  <c:v>2.1479156499999998E-3</c:v>
                </c:pt>
                <c:pt idx="39">
                  <c:v>2.1457398800000002E-3</c:v>
                </c:pt>
                <c:pt idx="40">
                  <c:v>2.14342328E-3</c:v>
                </c:pt>
                <c:pt idx="41">
                  <c:v>2.1409665399999998E-3</c:v>
                </c:pt>
                <c:pt idx="42">
                  <c:v>2.13837036E-3</c:v>
                </c:pt>
                <c:pt idx="43">
                  <c:v>2.1356354800000001E-3</c:v>
                </c:pt>
                <c:pt idx="44">
                  <c:v>2.1327626299999999E-3</c:v>
                </c:pt>
                <c:pt idx="45">
                  <c:v>2.1297525499999999E-3</c:v>
                </c:pt>
                <c:pt idx="46">
                  <c:v>2.1266060000000001E-3</c:v>
                </c:pt>
                <c:pt idx="47">
                  <c:v>2.1233237499999999E-3</c:v>
                </c:pt>
                <c:pt idx="48">
                  <c:v>2.1199065799999998E-3</c:v>
                </c:pt>
                <c:pt idx="49">
                  <c:v>2.11635529E-3</c:v>
                </c:pt>
                <c:pt idx="50">
                  <c:v>2.11267067E-3</c:v>
                </c:pt>
                <c:pt idx="51">
                  <c:v>2.10885353E-3</c:v>
                </c:pt>
                <c:pt idx="52">
                  <c:v>2.1049047000000001E-3</c:v>
                </c:pt>
                <c:pt idx="53">
                  <c:v>2.1008250100000001E-3</c:v>
                </c:pt>
                <c:pt idx="54">
                  <c:v>2.0966152900000002E-3</c:v>
                </c:pt>
                <c:pt idx="55">
                  <c:v>2.0922763899999999E-3</c:v>
                </c:pt>
                <c:pt idx="56">
                  <c:v>2.0878091700000001E-3</c:v>
                </c:pt>
                <c:pt idx="57">
                  <c:v>2.0832144800000001E-3</c:v>
                </c:pt>
                <c:pt idx="58">
                  <c:v>2.0784931999999999E-3</c:v>
                </c:pt>
                <c:pt idx="59">
                  <c:v>2.0736461899999998E-3</c:v>
                </c:pt>
                <c:pt idx="60">
                  <c:v>2.0686743499999998E-3</c:v>
                </c:pt>
                <c:pt idx="61">
                  <c:v>2.0635785599999999E-3</c:v>
                </c:pt>
                <c:pt idx="62">
                  <c:v>2.0583597300000002E-3</c:v>
                </c:pt>
                <c:pt idx="63">
                  <c:v>2.0530187399999998E-3</c:v>
                </c:pt>
                <c:pt idx="64">
                  <c:v>2.0475565E-3</c:v>
                </c:pt>
                <c:pt idx="65">
                  <c:v>2.04197394E-3</c:v>
                </c:pt>
                <c:pt idx="66">
                  <c:v>2.0362719700000001E-3</c:v>
                </c:pt>
                <c:pt idx="67">
                  <c:v>2.0304515100000001E-3</c:v>
                </c:pt>
                <c:pt idx="68">
                  <c:v>2.0245134900000001E-3</c:v>
                </c:pt>
                <c:pt idx="69">
                  <c:v>2.01845884E-3</c:v>
                </c:pt>
                <c:pt idx="70">
                  <c:v>2.0122885099999998E-3</c:v>
                </c:pt>
                <c:pt idx="71">
                  <c:v>2.0060034200000002E-3</c:v>
                </c:pt>
                <c:pt idx="72">
                  <c:v>1.9996045399999999E-3</c:v>
                </c:pt>
                <c:pt idx="73">
                  <c:v>1.9930928099999999E-3</c:v>
                </c:pt>
                <c:pt idx="74">
                  <c:v>1.98646918E-3</c:v>
                </c:pt>
                <c:pt idx="75">
                  <c:v>1.9797346100000001E-3</c:v>
                </c:pt>
                <c:pt idx="76">
                  <c:v>1.9728900699999999E-3</c:v>
                </c:pt>
                <c:pt idx="77">
                  <c:v>1.9659365099999999E-3</c:v>
                </c:pt>
                <c:pt idx="78">
                  <c:v>1.95887491E-3</c:v>
                </c:pt>
                <c:pt idx="79">
                  <c:v>1.95170624E-3</c:v>
                </c:pt>
                <c:pt idx="80">
                  <c:v>1.94443147E-3</c:v>
                </c:pt>
                <c:pt idx="81">
                  <c:v>1.93705158E-3</c:v>
                </c:pt>
                <c:pt idx="82">
                  <c:v>1.9295675500000001E-3</c:v>
                </c:pt>
                <c:pt idx="83">
                  <c:v>1.9219803600000001E-3</c:v>
                </c:pt>
                <c:pt idx="84">
                  <c:v>1.914291E-3</c:v>
                </c:pt>
                <c:pt idx="85">
                  <c:v>1.9065004600000001E-3</c:v>
                </c:pt>
                <c:pt idx="86">
                  <c:v>1.89860972E-3</c:v>
                </c:pt>
                <c:pt idx="87">
                  <c:v>1.89061978E-3</c:v>
                </c:pt>
                <c:pt idx="88">
                  <c:v>1.8825316300000001E-3</c:v>
                </c:pt>
                <c:pt idx="89">
                  <c:v>1.87434627E-3</c:v>
                </c:pt>
                <c:pt idx="90">
                  <c:v>1.8660647E-3</c:v>
                </c:pt>
                <c:pt idx="91">
                  <c:v>1.8576879100000001E-3</c:v>
                </c:pt>
                <c:pt idx="92">
                  <c:v>1.8492169200000001E-3</c:v>
                </c:pt>
                <c:pt idx="93">
                  <c:v>1.8406527099999999E-3</c:v>
                </c:pt>
                <c:pt idx="94">
                  <c:v>1.8319962999999999E-3</c:v>
                </c:pt>
                <c:pt idx="95">
                  <c:v>1.8232487E-3</c:v>
                </c:pt>
                <c:pt idx="96">
                  <c:v>1.8144108999999999E-3</c:v>
                </c:pt>
                <c:pt idx="97">
                  <c:v>1.8054839300000001E-3</c:v>
                </c:pt>
                <c:pt idx="98">
                  <c:v>1.7964687899999999E-3</c:v>
                </c:pt>
                <c:pt idx="99">
                  <c:v>1.7873664900000001E-3</c:v>
                </c:pt>
                <c:pt idx="100">
                  <c:v>1.7781780400000001E-3</c:v>
                </c:pt>
                <c:pt idx="101">
                  <c:v>1.7689044600000001E-3</c:v>
                </c:pt>
                <c:pt idx="102">
                  <c:v>1.75954677E-3</c:v>
                </c:pt>
                <c:pt idx="103">
                  <c:v>1.7501059700000001E-3</c:v>
                </c:pt>
                <c:pt idx="104">
                  <c:v>1.7405830800000001E-3</c:v>
                </c:pt>
                <c:pt idx="105">
                  <c:v>1.73097913E-3</c:v>
                </c:pt>
                <c:pt idx="106">
                  <c:v>1.72129512E-3</c:v>
                </c:pt>
                <c:pt idx="107">
                  <c:v>1.7115320800000001E-3</c:v>
                </c:pt>
                <c:pt idx="108">
                  <c:v>1.7016910200000001E-3</c:v>
                </c:pt>
                <c:pt idx="109">
                  <c:v>1.6917729700000001E-3</c:v>
                </c:pt>
                <c:pt idx="110">
                  <c:v>1.6817789300000001E-3</c:v>
                </c:pt>
                <c:pt idx="111">
                  <c:v>1.6717099400000001E-3</c:v>
                </c:pt>
                <c:pt idx="112">
                  <c:v>1.66156701E-3</c:v>
                </c:pt>
                <c:pt idx="113">
                  <c:v>1.6513511700000001E-3</c:v>
                </c:pt>
                <c:pt idx="114">
                  <c:v>1.64106342E-3</c:v>
                </c:pt>
                <c:pt idx="115">
                  <c:v>1.6307048E-3</c:v>
                </c:pt>
                <c:pt idx="116">
                  <c:v>1.6202763299999999E-3</c:v>
                </c:pt>
                <c:pt idx="117">
                  <c:v>1.6097790199999999E-3</c:v>
                </c:pt>
                <c:pt idx="118">
                  <c:v>1.5992138900000001E-3</c:v>
                </c:pt>
                <c:pt idx="119">
                  <c:v>1.58858197E-3</c:v>
                </c:pt>
                <c:pt idx="120">
                  <c:v>1.5778842800000001E-3</c:v>
                </c:pt>
                <c:pt idx="121">
                  <c:v>1.56712183E-3</c:v>
                </c:pt>
                <c:pt idx="122">
                  <c:v>1.55629566E-3</c:v>
                </c:pt>
                <c:pt idx="123">
                  <c:v>1.54540677E-3</c:v>
                </c:pt>
                <c:pt idx="124">
                  <c:v>1.5344561799999999E-3</c:v>
                </c:pt>
                <c:pt idx="125">
                  <c:v>1.5234449300000001E-3</c:v>
                </c:pt>
                <c:pt idx="126">
                  <c:v>1.5123740200000001E-3</c:v>
                </c:pt>
                <c:pt idx="127">
                  <c:v>1.50124447E-3</c:v>
                </c:pt>
                <c:pt idx="128">
                  <c:v>1.49005731E-3</c:v>
                </c:pt>
                <c:pt idx="129">
                  <c:v>1.47881355E-3</c:v>
                </c:pt>
                <c:pt idx="130">
                  <c:v>1.4675142100000001E-3</c:v>
                </c:pt>
                <c:pt idx="131">
                  <c:v>1.4561603000000001E-3</c:v>
                </c:pt>
                <c:pt idx="132">
                  <c:v>1.44475285E-3</c:v>
                </c:pt>
                <c:pt idx="133">
                  <c:v>1.4332928600000001E-3</c:v>
                </c:pt>
                <c:pt idx="134">
                  <c:v>1.4217813600000001E-3</c:v>
                </c:pt>
                <c:pt idx="135">
                  <c:v>1.41021936E-3</c:v>
                </c:pt>
                <c:pt idx="136">
                  <c:v>1.3986078600000001E-3</c:v>
                </c:pt>
                <c:pt idx="137">
                  <c:v>1.3869479E-3</c:v>
                </c:pt>
                <c:pt idx="138">
                  <c:v>1.3752404700000001E-3</c:v>
                </c:pt>
                <c:pt idx="139">
                  <c:v>1.3634865899999999E-3</c:v>
                </c:pt>
                <c:pt idx="140">
                  <c:v>1.3516872700000001E-3</c:v>
                </c:pt>
                <c:pt idx="141">
                  <c:v>1.3398435299999999E-3</c:v>
                </c:pt>
                <c:pt idx="142">
                  <c:v>1.32795636E-3</c:v>
                </c:pt>
                <c:pt idx="143">
                  <c:v>1.31602679E-3</c:v>
                </c:pt>
                <c:pt idx="144">
                  <c:v>1.3040558099999999E-3</c:v>
                </c:pt>
                <c:pt idx="145">
                  <c:v>1.29204444E-3</c:v>
                </c:pt>
                <c:pt idx="146">
                  <c:v>1.27999368E-3</c:v>
                </c:pt>
                <c:pt idx="147">
                  <c:v>1.2679045300000001E-3</c:v>
                </c:pt>
                <c:pt idx="148">
                  <c:v>1.2557779999999999E-3</c:v>
                </c:pt>
                <c:pt idx="149">
                  <c:v>1.2436151E-3</c:v>
                </c:pt>
                <c:pt idx="150">
                  <c:v>1.2314168199999999E-3</c:v>
                </c:pt>
                <c:pt idx="151">
                  <c:v>1.2191841700000001E-3</c:v>
                </c:pt>
                <c:pt idx="152">
                  <c:v>1.20691815E-3</c:v>
                </c:pt>
                <c:pt idx="153">
                  <c:v>1.1946197500000001E-3</c:v>
                </c:pt>
                <c:pt idx="154">
                  <c:v>1.18228998E-3</c:v>
                </c:pt>
                <c:pt idx="155">
                  <c:v>1.16992983E-3</c:v>
                </c:pt>
                <c:pt idx="156">
                  <c:v>1.1575403E-3</c:v>
                </c:pt>
                <c:pt idx="157">
                  <c:v>1.1451223899999999E-3</c:v>
                </c:pt>
                <c:pt idx="158">
                  <c:v>1.13267708E-3</c:v>
                </c:pt>
                <c:pt idx="159">
                  <c:v>1.12020537E-3</c:v>
                </c:pt>
                <c:pt idx="160">
                  <c:v>1.1077082500000001E-3</c:v>
                </c:pt>
                <c:pt idx="161">
                  <c:v>1.0951867200000001E-3</c:v>
                </c:pt>
                <c:pt idx="162">
                  <c:v>1.0826417600000001E-3</c:v>
                </c:pt>
                <c:pt idx="163">
                  <c:v>1.0700743700000001E-3</c:v>
                </c:pt>
                <c:pt idx="164">
                  <c:v>1.05748552E-3</c:v>
                </c:pt>
                <c:pt idx="165">
                  <c:v>1.0448762E-3</c:v>
                </c:pt>
                <c:pt idx="166">
                  <c:v>1.0322474099999999E-3</c:v>
                </c:pt>
                <c:pt idx="167">
                  <c:v>1.01960012E-3</c:v>
                </c:pt>
                <c:pt idx="168">
                  <c:v>1.0069353200000001E-3</c:v>
                </c:pt>
                <c:pt idx="169">
                  <c:v>9.9425398300000004E-4</c:v>
                </c:pt>
                <c:pt idx="170">
                  <c:v>9.8155709599999992E-4</c:v>
                </c:pt>
                <c:pt idx="171">
                  <c:v>9.6884563700000003E-4</c:v>
                </c:pt>
                <c:pt idx="172">
                  <c:v>9.5612058200000003E-4</c:v>
                </c:pt>
                <c:pt idx="173">
                  <c:v>9.4338291000000004E-4</c:v>
                </c:pt>
                <c:pt idx="174">
                  <c:v>9.3063359399999995E-4</c:v>
                </c:pt>
                <c:pt idx="175">
                  <c:v>9.1787361099999998E-4</c:v>
                </c:pt>
                <c:pt idx="176">
                  <c:v>9.0510393199999995E-4</c:v>
                </c:pt>
                <c:pt idx="177">
                  <c:v>8.9232552899999997E-4</c:v>
                </c:pt>
                <c:pt idx="178">
                  <c:v>8.7953937399999995E-4</c:v>
                </c:pt>
                <c:pt idx="179">
                  <c:v>8.6674643400000005E-4</c:v>
                </c:pt>
                <c:pt idx="180">
                  <c:v>8.5394767899999997E-4</c:v>
                </c:pt>
                <c:pt idx="181">
                  <c:v>8.4114407499999997E-4</c:v>
                </c:pt>
                <c:pt idx="182">
                  <c:v>8.2833658899999997E-4</c:v>
                </c:pt>
                <c:pt idx="183">
                  <c:v>8.1552618300000004E-4</c:v>
                </c:pt>
                <c:pt idx="184">
                  <c:v>8.0271382200000001E-4</c:v>
                </c:pt>
                <c:pt idx="185">
                  <c:v>7.8990046700000004E-4</c:v>
                </c:pt>
                <c:pt idx="186">
                  <c:v>7.7708707899999999E-4</c:v>
                </c:pt>
                <c:pt idx="187">
                  <c:v>7.6427461800000003E-4</c:v>
                </c:pt>
                <c:pt idx="188">
                  <c:v>7.5146404100000003E-4</c:v>
                </c:pt>
                <c:pt idx="189">
                  <c:v>7.3865630600000005E-4</c:v>
                </c:pt>
                <c:pt idx="190">
                  <c:v>7.2585236799999997E-4</c:v>
                </c:pt>
                <c:pt idx="191">
                  <c:v>7.1305318199999998E-4</c:v>
                </c:pt>
                <c:pt idx="192">
                  <c:v>7.0025970099999997E-4</c:v>
                </c:pt>
                <c:pt idx="193">
                  <c:v>6.8747287700000003E-4</c:v>
                </c:pt>
                <c:pt idx="194">
                  <c:v>6.7469366000000005E-4</c:v>
                </c:pt>
                <c:pt idx="195">
                  <c:v>6.6192300100000002E-4</c:v>
                </c:pt>
                <c:pt idx="196">
                  <c:v>6.4916184799999996E-4</c:v>
                </c:pt>
                <c:pt idx="197">
                  <c:v>6.3641114799999998E-4</c:v>
                </c:pt>
                <c:pt idx="198">
                  <c:v>6.2367184599999999E-4</c:v>
                </c:pt>
                <c:pt idx="199">
                  <c:v>6.1094488800000001E-4</c:v>
                </c:pt>
                <c:pt idx="200">
                  <c:v>5.9823121599999996E-4</c:v>
                </c:pt>
                <c:pt idx="201">
                  <c:v>5.8553177399999997E-4</c:v>
                </c:pt>
                <c:pt idx="202">
                  <c:v>5.7284750199999997E-4</c:v>
                </c:pt>
                <c:pt idx="203">
                  <c:v>5.6017933900000001E-4</c:v>
                </c:pt>
                <c:pt idx="204">
                  <c:v>5.47528226E-4</c:v>
                </c:pt>
                <c:pt idx="205">
                  <c:v>5.3489509800000001E-4</c:v>
                </c:pt>
                <c:pt idx="206">
                  <c:v>5.2228089299999998E-4</c:v>
                </c:pt>
                <c:pt idx="207">
                  <c:v>5.0968654499999996E-4</c:v>
                </c:pt>
                <c:pt idx="208">
                  <c:v>4.9711298800000003E-4</c:v>
                </c:pt>
                <c:pt idx="209">
                  <c:v>4.8456115600000002E-4</c:v>
                </c:pt>
                <c:pt idx="210">
                  <c:v>4.7203197900000003E-4</c:v>
                </c:pt>
                <c:pt idx="211">
                  <c:v>4.59526389E-4</c:v>
                </c:pt>
                <c:pt idx="212">
                  <c:v>4.4704531300000002E-4</c:v>
                </c:pt>
                <c:pt idx="213">
                  <c:v>4.3458968200000002E-4</c:v>
                </c:pt>
                <c:pt idx="214">
                  <c:v>4.2216041999999999E-4</c:v>
                </c:pt>
                <c:pt idx="215">
                  <c:v>4.09758455E-4</c:v>
                </c:pt>
                <c:pt idx="216">
                  <c:v>3.9738471100000001E-4</c:v>
                </c:pt>
                <c:pt idx="217">
                  <c:v>3.85040111E-4</c:v>
                </c:pt>
                <c:pt idx="218">
                  <c:v>3.7272557899999998E-4</c:v>
                </c:pt>
                <c:pt idx="219">
                  <c:v>3.6044203500000001E-4</c:v>
                </c:pt>
                <c:pt idx="220">
                  <c:v>3.4819039899999999E-4</c:v>
                </c:pt>
                <c:pt idx="221">
                  <c:v>3.3597159099999998E-4</c:v>
                </c:pt>
                <c:pt idx="222">
                  <c:v>3.2378653E-4</c:v>
                </c:pt>
                <c:pt idx="223">
                  <c:v>3.1163612999999998E-4</c:v>
                </c:pt>
                <c:pt idx="224">
                  <c:v>2.9952130999999998E-4</c:v>
                </c:pt>
                <c:pt idx="225">
                  <c:v>2.8744298299999998E-4</c:v>
                </c:pt>
                <c:pt idx="226">
                  <c:v>2.7540206400000002E-4</c:v>
                </c:pt>
                <c:pt idx="227">
                  <c:v>2.6339946399999998E-4</c:v>
                </c:pt>
                <c:pt idx="228">
                  <c:v>2.51436097E-4</c:v>
                </c:pt>
                <c:pt idx="229">
                  <c:v>2.3951287100000001E-4</c:v>
                </c:pt>
                <c:pt idx="230">
                  <c:v>2.2763069799999999E-4</c:v>
                </c:pt>
                <c:pt idx="231">
                  <c:v>2.1579048400000001E-4</c:v>
                </c:pt>
                <c:pt idx="232">
                  <c:v>2.0399313900000001E-4</c:v>
                </c:pt>
                <c:pt idx="233">
                  <c:v>1.92239569E-4</c:v>
                </c:pt>
                <c:pt idx="234">
                  <c:v>1.8053067800000001E-4</c:v>
                </c:pt>
                <c:pt idx="235">
                  <c:v>1.6886737200000001E-4</c:v>
                </c:pt>
                <c:pt idx="236">
                  <c:v>1.5725055300000001E-4</c:v>
                </c:pt>
                <c:pt idx="237">
                  <c:v>1.45681126E-4</c:v>
                </c:pt>
                <c:pt idx="238">
                  <c:v>1.3415998999999999E-4</c:v>
                </c:pt>
                <c:pt idx="239">
                  <c:v>1.22688047E-4</c:v>
                </c:pt>
                <c:pt idx="240">
                  <c:v>1.11266197E-4</c:v>
                </c:pt>
                <c:pt idx="241" formatCode="0.00E+00">
                  <c:v>9.9895337E-5</c:v>
                </c:pt>
                <c:pt idx="242" formatCode="0.00E+00">
                  <c:v>8.8576365800000005E-5</c:v>
                </c:pt>
                <c:pt idx="243" formatCode="0.00E+00">
                  <c:v>7.7310180099999994E-5</c:v>
                </c:pt>
                <c:pt idx="244" formatCode="0.00E+00">
                  <c:v>6.6097675499999999E-5</c:v>
                </c:pt>
                <c:pt idx="245" formatCode="0.00E+00">
                  <c:v>5.4939746900000002E-5</c:v>
                </c:pt>
                <c:pt idx="246" formatCode="0.00E+00">
                  <c:v>4.3837288199999998E-5</c:v>
                </c:pt>
                <c:pt idx="247" formatCode="0.00E+00">
                  <c:v>3.27911926E-5</c:v>
                </c:pt>
                <c:pt idx="248" formatCode="0.00E+00">
                  <c:v>2.1802351999999999E-5</c:v>
                </c:pt>
                <c:pt idx="249" formatCode="0.00E+00">
                  <c:v>1.08716577E-5</c:v>
                </c:pt>
                <c:pt idx="250" formatCode="0.00E+00">
                  <c:v>2.2928022499999999E-17</c:v>
                </c:pt>
                <c:pt idx="251" formatCode="0.00E+00">
                  <c:v>1.0811731799999999E-5</c:v>
                </c:pt>
                <c:pt idx="252" formatCode="0.00E+00">
                  <c:v>2.1562649100000002E-5</c:v>
                </c:pt>
                <c:pt idx="253" formatCode="0.00E+00">
                  <c:v>3.2251864400000003E-5</c:v>
                </c:pt>
                <c:pt idx="254" formatCode="0.00E+00">
                  <c:v>4.2878490900000003E-5</c:v>
                </c:pt>
                <c:pt idx="255" formatCode="0.00E+00">
                  <c:v>5.3441642800000001E-5</c:v>
                </c:pt>
                <c:pt idx="256" formatCode="0.00E+00">
                  <c:v>6.3940435199999994E-5</c:v>
                </c:pt>
                <c:pt idx="257" formatCode="0.00E+00">
                  <c:v>7.4373983899999994E-5</c:v>
                </c:pt>
                <c:pt idx="258" formatCode="0.00E+00">
                  <c:v>8.4741405699999996E-5</c:v>
                </c:pt>
                <c:pt idx="259" formatCode="0.00E+00">
                  <c:v>9.5041818299999999E-5</c:v>
                </c:pt>
                <c:pt idx="260">
                  <c:v>1.0527434000000001E-4</c:v>
                </c:pt>
                <c:pt idx="261">
                  <c:v>1.1543808999999999E-4</c:v>
                </c:pt>
                <c:pt idx="262">
                  <c:v>1.2553219E-4</c:v>
                </c:pt>
                <c:pt idx="263">
                  <c:v>1.3555575899999999E-4</c:v>
                </c:pt>
                <c:pt idx="264">
                  <c:v>1.45507919E-4</c:v>
                </c:pt>
                <c:pt idx="265">
                  <c:v>1.5538779499999999E-4</c:v>
                </c:pt>
                <c:pt idx="266">
                  <c:v>1.6519450799999999E-4</c:v>
                </c:pt>
                <c:pt idx="267">
                  <c:v>1.7492718299999999E-4</c:v>
                </c:pt>
                <c:pt idx="268">
                  <c:v>1.8458494699999999E-4</c:v>
                </c:pt>
                <c:pt idx="269">
                  <c:v>1.9416692400000001E-4</c:v>
                </c:pt>
                <c:pt idx="270">
                  <c:v>2.0367224199999999E-4</c:v>
                </c:pt>
                <c:pt idx="271">
                  <c:v>2.13100028E-4</c:v>
                </c:pt>
                <c:pt idx="272">
                  <c:v>2.2244941100000001E-4</c:v>
                </c:pt>
                <c:pt idx="273">
                  <c:v>2.31719521E-4</c:v>
                </c:pt>
                <c:pt idx="274">
                  <c:v>2.4090948700000001E-4</c:v>
                </c:pt>
                <c:pt idx="275">
                  <c:v>2.5001844099999999E-4</c:v>
                </c:pt>
                <c:pt idx="276">
                  <c:v>2.5904551500000001E-4</c:v>
                </c:pt>
                <c:pt idx="277">
                  <c:v>2.67989841E-4</c:v>
                </c:pt>
                <c:pt idx="278">
                  <c:v>2.7685055299999999E-4</c:v>
                </c:pt>
                <c:pt idx="279">
                  <c:v>2.8562678499999999E-4</c:v>
                </c:pt>
                <c:pt idx="280">
                  <c:v>2.9431767300000002E-4</c:v>
                </c:pt>
                <c:pt idx="281">
                  <c:v>3.0292235200000001E-4</c:v>
                </c:pt>
                <c:pt idx="282">
                  <c:v>3.1143996000000001E-4</c:v>
                </c:pt>
                <c:pt idx="283">
                  <c:v>3.1986963499999998E-4</c:v>
                </c:pt>
                <c:pt idx="284">
                  <c:v>3.2821051400000001E-4</c:v>
                </c:pt>
                <c:pt idx="285">
                  <c:v>3.3646173800000001E-4</c:v>
                </c:pt>
                <c:pt idx="286">
                  <c:v>3.44622447E-4</c:v>
                </c:pt>
                <c:pt idx="287">
                  <c:v>3.52691781E-4</c:v>
                </c:pt>
                <c:pt idx="288">
                  <c:v>3.6066888400000002E-4</c:v>
                </c:pt>
                <c:pt idx="289">
                  <c:v>3.6855289700000001E-4</c:v>
                </c:pt>
                <c:pt idx="290">
                  <c:v>3.7634296599999998E-4</c:v>
                </c:pt>
                <c:pt idx="291">
                  <c:v>3.84038233E-4</c:v>
                </c:pt>
                <c:pt idx="292">
                  <c:v>3.91637846E-4</c:v>
                </c:pt>
                <c:pt idx="293">
                  <c:v>3.9914095100000003E-4</c:v>
                </c:pt>
                <c:pt idx="294">
                  <c:v>4.0654669400000003E-4</c:v>
                </c:pt>
                <c:pt idx="295">
                  <c:v>4.1385422399999998E-4</c:v>
                </c:pt>
                <c:pt idx="296">
                  <c:v>4.2106269099999999E-4</c:v>
                </c:pt>
                <c:pt idx="297">
                  <c:v>4.2817124499999997E-4</c:v>
                </c:pt>
                <c:pt idx="298">
                  <c:v>4.3517903700000002E-4</c:v>
                </c:pt>
                <c:pt idx="299">
                  <c:v>4.4208521799999999E-4</c:v>
                </c:pt>
                <c:pt idx="300">
                  <c:v>4.4888894300000002E-4</c:v>
                </c:pt>
                <c:pt idx="301">
                  <c:v>4.5558936400000001E-4</c:v>
                </c:pt>
                <c:pt idx="302">
                  <c:v>4.6218563799999999E-4</c:v>
                </c:pt>
                <c:pt idx="303">
                  <c:v>4.6867691900000002E-4</c:v>
                </c:pt>
                <c:pt idx="304">
                  <c:v>4.75062366E-4</c:v>
                </c:pt>
                <c:pt idx="305">
                  <c:v>4.8134113599999998E-4</c:v>
                </c:pt>
                <c:pt idx="306">
                  <c:v>4.8751238800000003E-4</c:v>
                </c:pt>
                <c:pt idx="307">
                  <c:v>4.9357528299999996E-4</c:v>
                </c:pt>
                <c:pt idx="308">
                  <c:v>4.9952898200000004E-4</c:v>
                </c:pt>
                <c:pt idx="309">
                  <c:v>5.0537264700000004E-4</c:v>
                </c:pt>
                <c:pt idx="310">
                  <c:v>5.1110544099999995E-4</c:v>
                </c:pt>
                <c:pt idx="311">
                  <c:v>5.1672653099999995E-4</c:v>
                </c:pt>
                <c:pt idx="312">
                  <c:v>5.2223508000000002E-4</c:v>
                </c:pt>
                <c:pt idx="313">
                  <c:v>5.2763025700000002E-4</c:v>
                </c:pt>
                <c:pt idx="314">
                  <c:v>5.3291123000000001E-4</c:v>
                </c:pt>
                <c:pt idx="315">
                  <c:v>5.3807716699999996E-4</c:v>
                </c:pt>
                <c:pt idx="316">
                  <c:v>5.4312724000000004E-4</c:v>
                </c:pt>
                <c:pt idx="317">
                  <c:v>5.4806062099999997E-4</c:v>
                </c:pt>
                <c:pt idx="318">
                  <c:v>5.5287648200000002E-4</c:v>
                </c:pt>
                <c:pt idx="319">
                  <c:v>5.5757399900000003E-4</c:v>
                </c:pt>
                <c:pt idx="320">
                  <c:v>5.6215234800000003E-4</c:v>
                </c:pt>
                <c:pt idx="321">
                  <c:v>5.6661070500000005E-4</c:v>
                </c:pt>
                <c:pt idx="322">
                  <c:v>5.7094824900000003E-4</c:v>
                </c:pt>
                <c:pt idx="323">
                  <c:v>5.7516416099999998E-4</c:v>
                </c:pt>
                <c:pt idx="324">
                  <c:v>5.7925762300000002E-4</c:v>
                </c:pt>
                <c:pt idx="325">
                  <c:v>5.8322781599999996E-4</c:v>
                </c:pt>
                <c:pt idx="326">
                  <c:v>5.87073927E-4</c:v>
                </c:pt>
                <c:pt idx="327">
                  <c:v>5.9079514200000005E-4</c:v>
                </c:pt>
                <c:pt idx="328">
                  <c:v>5.9439064799999999E-4</c:v>
                </c:pt>
                <c:pt idx="329">
                  <c:v>5.9785963500000002E-4</c:v>
                </c:pt>
                <c:pt idx="330">
                  <c:v>6.0120129500000001E-4</c:v>
                </c:pt>
                <c:pt idx="331">
                  <c:v>6.0441482000000003E-4</c:v>
                </c:pt>
                <c:pt idx="332">
                  <c:v>6.0749940599999996E-4</c:v>
                </c:pt>
                <c:pt idx="333">
                  <c:v>6.1045424899999995E-4</c:v>
                </c:pt>
                <c:pt idx="334">
                  <c:v>6.1327854799999996E-4</c:v>
                </c:pt>
                <c:pt idx="335">
                  <c:v>6.1597150300000004E-4</c:v>
                </c:pt>
                <c:pt idx="336">
                  <c:v>6.1853231700000001E-4</c:v>
                </c:pt>
                <c:pt idx="337">
                  <c:v>6.2096019500000002E-4</c:v>
                </c:pt>
                <c:pt idx="338">
                  <c:v>6.2325434399999999E-4</c:v>
                </c:pt>
                <c:pt idx="339">
                  <c:v>6.2541397300000003E-4</c:v>
                </c:pt>
                <c:pt idx="340">
                  <c:v>6.2743829200000004E-4</c:v>
                </c:pt>
                <c:pt idx="341">
                  <c:v>6.2932651600000004E-4</c:v>
                </c:pt>
                <c:pt idx="342">
                  <c:v>6.3107785999999999E-4</c:v>
                </c:pt>
                <c:pt idx="343">
                  <c:v>6.32691544E-4</c:v>
                </c:pt>
                <c:pt idx="344">
                  <c:v>6.3416678800000002E-4</c:v>
                </c:pt>
                <c:pt idx="345">
                  <c:v>6.3550281600000002E-4</c:v>
                </c:pt>
                <c:pt idx="346">
                  <c:v>6.3669885400000005E-4</c:v>
                </c:pt>
                <c:pt idx="347">
                  <c:v>6.3775413200000005E-4</c:v>
                </c:pt>
                <c:pt idx="348">
                  <c:v>6.3866788300000004E-4</c:v>
                </c:pt>
                <c:pt idx="349">
                  <c:v>6.3943934000000005E-4</c:v>
                </c:pt>
                <c:pt idx="350">
                  <c:v>6.4006774399999998E-4</c:v>
                </c:pt>
                <c:pt idx="351">
                  <c:v>6.4055233600000003E-4</c:v>
                </c:pt>
                <c:pt idx="352">
                  <c:v>6.4089235999999997E-4</c:v>
                </c:pt>
                <c:pt idx="353">
                  <c:v>6.4108706699999999E-4</c:v>
                </c:pt>
                <c:pt idx="354">
                  <c:v>6.4113570700000003E-4</c:v>
                </c:pt>
                <c:pt idx="355">
                  <c:v>6.4103753800000003E-4</c:v>
                </c:pt>
                <c:pt idx="356">
                  <c:v>6.4079182000000001E-4</c:v>
                </c:pt>
                <c:pt idx="357">
                  <c:v>6.4039781600000001E-4</c:v>
                </c:pt>
                <c:pt idx="358">
                  <c:v>6.3985479699999999E-4</c:v>
                </c:pt>
                <c:pt idx="359">
                  <c:v>6.3916203399999995E-4</c:v>
                </c:pt>
                <c:pt idx="360">
                  <c:v>6.3831880700000005E-4</c:v>
                </c:pt>
                <c:pt idx="361">
                  <c:v>6.3732439800000002E-4</c:v>
                </c:pt>
                <c:pt idx="362">
                  <c:v>6.3617809599999999E-4</c:v>
                </c:pt>
                <c:pt idx="363">
                  <c:v>6.3487919299999996E-4</c:v>
                </c:pt>
                <c:pt idx="364">
                  <c:v>6.3342699000000003E-4</c:v>
                </c:pt>
                <c:pt idx="365">
                  <c:v>6.3182079100000004E-4</c:v>
                </c:pt>
                <c:pt idx="366">
                  <c:v>6.3005990900000003E-4</c:v>
                </c:pt>
                <c:pt idx="367">
                  <c:v>6.2814366200000002E-4</c:v>
                </c:pt>
                <c:pt idx="368">
                  <c:v>6.2607137399999999E-4</c:v>
                </c:pt>
                <c:pt idx="369">
                  <c:v>6.23842379E-4</c:v>
                </c:pt>
                <c:pt idx="370">
                  <c:v>6.2145601699999998E-4</c:v>
                </c:pt>
                <c:pt idx="371">
                  <c:v>6.1891163700000004E-4</c:v>
                </c:pt>
                <c:pt idx="372">
                  <c:v>6.1620859600000004E-4</c:v>
                </c:pt>
                <c:pt idx="373">
                  <c:v>6.1334626100000001E-4</c:v>
                </c:pt>
                <c:pt idx="374">
                  <c:v>6.1032400799999995E-4</c:v>
                </c:pt>
                <c:pt idx="375">
                  <c:v>6.0714122400000003E-4</c:v>
                </c:pt>
                <c:pt idx="376">
                  <c:v>6.0379730699999996E-4</c:v>
                </c:pt>
                <c:pt idx="377">
                  <c:v>6.0029166700000002E-4</c:v>
                </c:pt>
                <c:pt idx="378">
                  <c:v>5.9662372700000003E-4</c:v>
                </c:pt>
                <c:pt idx="379">
                  <c:v>5.9279292199999997E-4</c:v>
                </c:pt>
                <c:pt idx="380">
                  <c:v>5.8879870299999998E-4</c:v>
                </c:pt>
                <c:pt idx="381">
                  <c:v>5.8464053600000001E-4</c:v>
                </c:pt>
                <c:pt idx="382">
                  <c:v>5.8031790199999998E-4</c:v>
                </c:pt>
                <c:pt idx="383">
                  <c:v>5.7583030400000003E-4</c:v>
                </c:pt>
                <c:pt idx="384">
                  <c:v>5.7117726000000001E-4</c:v>
                </c:pt>
                <c:pt idx="385">
                  <c:v>5.6635831000000005E-4</c:v>
                </c:pt>
                <c:pt idx="386">
                  <c:v>5.6137301900000003E-4</c:v>
                </c:pt>
                <c:pt idx="387">
                  <c:v>5.5622097199999998E-4</c:v>
                </c:pt>
                <c:pt idx="388">
                  <c:v>5.5090178500000002E-4</c:v>
                </c:pt>
                <c:pt idx="389">
                  <c:v>5.4541509899999998E-4</c:v>
                </c:pt>
                <c:pt idx="390">
                  <c:v>5.3976058799999995E-4</c:v>
                </c:pt>
                <c:pt idx="391">
                  <c:v>5.3393796100000002E-4</c:v>
                </c:pt>
                <c:pt idx="392">
                  <c:v>5.2794696200000001E-4</c:v>
                </c:pt>
                <c:pt idx="393">
                  <c:v>5.2178737800000002E-4</c:v>
                </c:pt>
                <c:pt idx="394">
                  <c:v>5.1545903899999997E-4</c:v>
                </c:pt>
                <c:pt idx="395">
                  <c:v>5.08961827E-4</c:v>
                </c:pt>
                <c:pt idx="396">
                  <c:v>5.0229567700000005E-4</c:v>
                </c:pt>
                <c:pt idx="397">
                  <c:v>4.9546058400000003E-4</c:v>
                </c:pt>
                <c:pt idx="398">
                  <c:v>4.8845661100000001E-4</c:v>
                </c:pt>
                <c:pt idx="399">
                  <c:v>4.81283893E-4</c:v>
                </c:pt>
                <c:pt idx="400">
                  <c:v>4.7394265199999998E-4</c:v>
                </c:pt>
                <c:pt idx="401">
                  <c:v>4.6643319700000001E-4</c:v>
                </c:pt>
                <c:pt idx="402">
                  <c:v>4.58755946E-4</c:v>
                </c:pt>
                <c:pt idx="403">
                  <c:v>4.5091142899999999E-4</c:v>
                </c:pt>
                <c:pt idx="404">
                  <c:v>4.4290030999999999E-4</c:v>
                </c:pt>
                <c:pt idx="405">
                  <c:v>4.3472339800000001E-4</c:v>
                </c:pt>
                <c:pt idx="406">
                  <c:v>4.26381674E-4</c:v>
                </c:pt>
                <c:pt idx="407">
                  <c:v>4.17876304E-4</c:v>
                </c:pt>
                <c:pt idx="408">
                  <c:v>4.0920867799999999E-4</c:v>
                </c:pt>
                <c:pt idx="409">
                  <c:v>4.0038043E-4</c:v>
                </c:pt>
                <c:pt idx="410">
                  <c:v>3.9139348399999999E-4</c:v>
                </c:pt>
                <c:pt idx="411">
                  <c:v>3.82250093E-4</c:v>
                </c:pt>
                <c:pt idx="412">
                  <c:v>3.7295289199999998E-4</c:v>
                </c:pt>
                <c:pt idx="413">
                  <c:v>3.6350496200000001E-4</c:v>
                </c:pt>
                <c:pt idx="414">
                  <c:v>3.5390990499999998E-4</c:v>
                </c:pt>
                <c:pt idx="415">
                  <c:v>3.4417193000000002E-4</c:v>
                </c:pt>
                <c:pt idx="416">
                  <c:v>3.34295968E-4</c:v>
                </c:pt>
                <c:pt idx="417">
                  <c:v>3.2428779899999999E-4</c:v>
                </c:pt>
                <c:pt idx="418">
                  <c:v>3.1415421800000002E-4</c:v>
                </c:pt>
                <c:pt idx="419">
                  <c:v>3.0390322900000001E-4</c:v>
                </c:pt>
                <c:pt idx="420">
                  <c:v>2.9354429800000002E-4</c:v>
                </c:pt>
                <c:pt idx="421">
                  <c:v>2.8308864999999998E-4</c:v>
                </c:pt>
                <c:pt idx="422">
                  <c:v>2.7254965500000001E-4</c:v>
                </c:pt>
                <c:pt idx="423">
                  <c:v>2.6194330199999998E-4</c:v>
                </c:pt>
                <c:pt idx="424">
                  <c:v>2.5128880100000001E-4</c:v>
                </c:pt>
                <c:pt idx="425">
                  <c:v>2.40609338E-4</c:v>
                </c:pt>
                <c:pt idx="426">
                  <c:v>2.29933043E-4</c:v>
                </c:pt>
                <c:pt idx="427">
                  <c:v>2.19294198E-4</c:v>
                </c:pt>
                <c:pt idx="428">
                  <c:v>2.08734786E-4</c:v>
                </c:pt>
                <c:pt idx="429">
                  <c:v>1.9830642399999999E-4</c:v>
                </c:pt>
                <c:pt idx="430">
                  <c:v>1.88072769E-4</c:v>
                </c:pt>
                <c:pt idx="431">
                  <c:v>1.7811245000000001E-4</c:v>
                </c:pt>
                <c:pt idx="432">
                  <c:v>1.6852248500000001E-4</c:v>
                </c:pt>
                <c:pt idx="433">
                  <c:v>1.5942201999999999E-4</c:v>
                </c:pt>
                <c:pt idx="434">
                  <c:v>1.5095588100000001E-4</c:v>
                </c:pt>
                <c:pt idx="435">
                  <c:v>1.43296925E-4</c:v>
                </c:pt>
                <c:pt idx="436">
                  <c:v>1.3664543600000001E-4</c:v>
                </c:pt>
                <c:pt idx="437">
                  <c:v>1.3122307099999999E-4</c:v>
                </c:pt>
                <c:pt idx="438">
                  <c:v>1.27258793E-4</c:v>
                </c:pt>
                <c:pt idx="439">
                  <c:v>1.24965778E-4</c:v>
                </c:pt>
                <c:pt idx="440">
                  <c:v>1.24512255E-4</c:v>
                </c:pt>
                <c:pt idx="441">
                  <c:v>1.2599428299999999E-4</c:v>
                </c:pt>
                <c:pt idx="442">
                  <c:v>1.2942075600000001E-4</c:v>
                </c:pt>
                <c:pt idx="443">
                  <c:v>1.3471694499999999E-4</c:v>
                </c:pt>
                <c:pt idx="444">
                  <c:v>1.41744445E-4</c:v>
                </c:pt>
                <c:pt idx="445">
                  <c:v>1.5032868099999999E-4</c:v>
                </c:pt>
                <c:pt idx="446">
                  <c:v>1.6028454899999999E-4</c:v>
                </c:pt>
                <c:pt idx="447">
                  <c:v>1.71434811E-4</c:v>
                </c:pt>
                <c:pt idx="448">
                  <c:v>1.8362038399999999E-4</c:v>
                </c:pt>
                <c:pt idx="449">
                  <c:v>1.9670428499999999E-4</c:v>
                </c:pt>
                <c:pt idx="450">
                  <c:v>2.1057160100000001E-4</c:v>
                </c:pt>
                <c:pt idx="451">
                  <c:v>2.2512741999999999E-4</c:v>
                </c:pt>
                <c:pt idx="452">
                  <c:v>2.40294014E-4</c:v>
                </c:pt>
                <c:pt idx="453">
                  <c:v>2.5600794300000002E-4</c:v>
                </c:pt>
                <c:pt idx="454">
                  <c:v>2.7221744999999999E-4</c:v>
                </c:pt>
                <c:pt idx="455">
                  <c:v>2.8888022100000002E-4</c:v>
                </c:pt>
                <c:pt idx="456">
                  <c:v>3.0596154599999998E-4</c:v>
                </c:pt>
                <c:pt idx="457">
                  <c:v>3.2343283599999998E-4</c:v>
                </c:pt>
                <c:pt idx="458">
                  <c:v>3.41270426E-4</c:v>
                </c:pt>
                <c:pt idx="459">
                  <c:v>3.5945463100000002E-4</c:v>
                </c:pt>
                <c:pt idx="460">
                  <c:v>3.7796898800000002E-4</c:v>
                </c:pt>
                <c:pt idx="461">
                  <c:v>3.9679966299999999E-4</c:v>
                </c:pt>
                <c:pt idx="462">
                  <c:v>4.1593496500000001E-4</c:v>
                </c:pt>
                <c:pt idx="463">
                  <c:v>4.3536497000000001E-4</c:v>
                </c:pt>
                <c:pt idx="464">
                  <c:v>4.5508120800000001E-4</c:v>
                </c:pt>
                <c:pt idx="465">
                  <c:v>4.7507641900000001E-4</c:v>
                </c:pt>
                <c:pt idx="466">
                  <c:v>4.9534434700000002E-4</c:v>
                </c:pt>
                <c:pt idx="467">
                  <c:v>5.1587957899999998E-4</c:v>
                </c:pt>
                <c:pt idx="468">
                  <c:v>5.3667741000000004E-4</c:v>
                </c:pt>
                <c:pt idx="469">
                  <c:v>5.5773372900000005E-4</c:v>
                </c:pt>
                <c:pt idx="470">
                  <c:v>5.79044929E-4</c:v>
                </c:pt>
                <c:pt idx="471">
                  <c:v>6.0060783000000001E-4</c:v>
                </c:pt>
                <c:pt idx="472">
                  <c:v>6.2241961499999996E-4</c:v>
                </c:pt>
                <c:pt idx="473">
                  <c:v>6.44477777E-4</c:v>
                </c:pt>
                <c:pt idx="474">
                  <c:v>6.6678007E-4</c:v>
                </c:pt>
                <c:pt idx="475">
                  <c:v>6.8932447300000001E-4</c:v>
                </c:pt>
                <c:pt idx="476">
                  <c:v>7.1210915799999996E-4</c:v>
                </c:pt>
                <c:pt idx="477">
                  <c:v>7.3513245500000002E-4</c:v>
                </c:pt>
                <c:pt idx="478">
                  <c:v>7.5839283600000001E-4</c:v>
                </c:pt>
                <c:pt idx="479">
                  <c:v>7.8188888700000004E-4</c:v>
                </c:pt>
                <c:pt idx="480">
                  <c:v>8.0561929199999996E-4</c:v>
                </c:pt>
                <c:pt idx="481">
                  <c:v>8.2958281500000004E-4</c:v>
                </c:pt>
                <c:pt idx="482">
                  <c:v>8.5377828799999996E-4</c:v>
                </c:pt>
                <c:pt idx="483">
                  <c:v>8.7820459499999995E-4</c:v>
                </c:pt>
                <c:pt idx="484">
                  <c:v>9.0286066099999997E-4</c:v>
                </c:pt>
                <c:pt idx="485">
                  <c:v>9.2774544299999997E-4</c:v>
                </c:pt>
                <c:pt idx="486">
                  <c:v>9.5285791600000001E-4</c:v>
                </c:pt>
                <c:pt idx="487">
                  <c:v>9.7819707200000002E-4</c:v>
                </c:pt>
                <c:pt idx="488">
                  <c:v>1.0037619E-3</c:v>
                </c:pt>
                <c:pt idx="489">
                  <c:v>1.02955139E-3</c:v>
                </c:pt>
                <c:pt idx="490">
                  <c:v>1.05556453E-3</c:v>
                </c:pt>
                <c:pt idx="491">
                  <c:v>1.08180026E-3</c:v>
                </c:pt>
                <c:pt idx="492">
                  <c:v>1.10825752E-3</c:v>
                </c:pt>
                <c:pt idx="493">
                  <c:v>1.1349352200000001E-3</c:v>
                </c:pt>
                <c:pt idx="494">
                  <c:v>1.16183222E-3</c:v>
                </c:pt>
                <c:pt idx="495">
                  <c:v>1.1889473300000001E-3</c:v>
                </c:pt>
                <c:pt idx="496">
                  <c:v>1.21627933E-3</c:v>
                </c:pt>
                <c:pt idx="497">
                  <c:v>1.2438269299999999E-3</c:v>
                </c:pt>
                <c:pt idx="498">
                  <c:v>1.2715887700000001E-3</c:v>
                </c:pt>
                <c:pt idx="499">
                  <c:v>1.2995634299999999E-3</c:v>
                </c:pt>
                <c:pt idx="500">
                  <c:v>1.32774943E-3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FieldError_1302!$L$1</c:f>
              <c:strCache>
                <c:ptCount val="1"/>
                <c:pt idx="0">
                  <c:v>|B run 7 error|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FieldError_1302!$L$2:$L$502</c:f>
              <c:numCache>
                <c:formatCode>General</c:formatCode>
                <c:ptCount val="501"/>
                <c:pt idx="0">
                  <c:v>1.82656652E-4</c:v>
                </c:pt>
                <c:pt idx="1">
                  <c:v>1.7961864999999999E-4</c:v>
                </c:pt>
                <c:pt idx="2">
                  <c:v>1.76661257E-4</c:v>
                </c:pt>
                <c:pt idx="3">
                  <c:v>1.73782356E-4</c:v>
                </c:pt>
                <c:pt idx="4">
                  <c:v>1.7097986800000001E-4</c:v>
                </c:pt>
                <c:pt idx="5">
                  <c:v>1.68251755E-4</c:v>
                </c:pt>
                <c:pt idx="6">
                  <c:v>1.6559601900000001E-4</c:v>
                </c:pt>
                <c:pt idx="7">
                  <c:v>1.6301070300000001E-4</c:v>
                </c:pt>
                <c:pt idx="8">
                  <c:v>1.6049388899999999E-4</c:v>
                </c:pt>
                <c:pt idx="9">
                  <c:v>1.5804370100000001E-4</c:v>
                </c:pt>
                <c:pt idx="10">
                  <c:v>1.5565830400000001E-4</c:v>
                </c:pt>
                <c:pt idx="11">
                  <c:v>1.53335901E-4</c:v>
                </c:pt>
                <c:pt idx="12">
                  <c:v>1.5107473900000001E-4</c:v>
                </c:pt>
                <c:pt idx="13">
                  <c:v>1.4887310299999999E-4</c:v>
                </c:pt>
                <c:pt idx="14">
                  <c:v>1.4672931900000001E-4</c:v>
                </c:pt>
                <c:pt idx="15">
                  <c:v>1.4464175400000001E-4</c:v>
                </c:pt>
                <c:pt idx="16">
                  <c:v>1.4260881E-4</c:v>
                </c:pt>
                <c:pt idx="17">
                  <c:v>1.4062893399999999E-4</c:v>
                </c:pt>
                <c:pt idx="18">
                  <c:v>1.3870060799999999E-4</c:v>
                </c:pt>
                <c:pt idx="19">
                  <c:v>1.3682235300000001E-4</c:v>
                </c:pt>
                <c:pt idx="20">
                  <c:v>1.3499272700000001E-4</c:v>
                </c:pt>
                <c:pt idx="21">
                  <c:v>1.33210327E-4</c:v>
                </c:pt>
                <c:pt idx="22">
                  <c:v>1.3147378399999999E-4</c:v>
                </c:pt>
                <c:pt idx="23">
                  <c:v>1.2978176700000001E-4</c:v>
                </c:pt>
                <c:pt idx="24">
                  <c:v>1.2813298E-4</c:v>
                </c:pt>
                <c:pt idx="25">
                  <c:v>1.2652616099999999E-4</c:v>
                </c:pt>
                <c:pt idx="26">
                  <c:v>1.2496008299999999E-4</c:v>
                </c:pt>
                <c:pt idx="27">
                  <c:v>1.2343355200000001E-4</c:v>
                </c:pt>
                <c:pt idx="28">
                  <c:v>1.21945407E-4</c:v>
                </c:pt>
                <c:pt idx="29">
                  <c:v>1.20494519E-4</c:v>
                </c:pt>
                <c:pt idx="30">
                  <c:v>1.1907979E-4</c:v>
                </c:pt>
                <c:pt idx="31">
                  <c:v>1.1770015500000001E-4</c:v>
                </c:pt>
                <c:pt idx="32">
                  <c:v>1.1635457600000001E-4</c:v>
                </c:pt>
                <c:pt idx="33">
                  <c:v>1.1504204600000001E-4</c:v>
                </c:pt>
                <c:pt idx="34">
                  <c:v>1.13761587E-4</c:v>
                </c:pt>
                <c:pt idx="35">
                  <c:v>1.1251225E-4</c:v>
                </c:pt>
                <c:pt idx="36">
                  <c:v>1.1129311E-4</c:v>
                </c:pt>
                <c:pt idx="37">
                  <c:v>1.10103271E-4</c:v>
                </c:pt>
                <c:pt idx="38">
                  <c:v>1.08941864E-4</c:v>
                </c:pt>
                <c:pt idx="39">
                  <c:v>1.07808043E-4</c:v>
                </c:pt>
                <c:pt idx="40">
                  <c:v>1.06700989E-4</c:v>
                </c:pt>
                <c:pt idx="41">
                  <c:v>1.05619905E-4</c:v>
                </c:pt>
                <c:pt idx="42">
                  <c:v>1.04564019E-4</c:v>
                </c:pt>
                <c:pt idx="43">
                  <c:v>1.0353258E-4</c:v>
                </c:pt>
                <c:pt idx="44">
                  <c:v>1.0252486E-4</c:v>
                </c:pt>
                <c:pt idx="45">
                  <c:v>1.01540154E-4</c:v>
                </c:pt>
                <c:pt idx="46">
                  <c:v>1.00577775E-4</c:v>
                </c:pt>
                <c:pt idx="47" formatCode="0.00E+00">
                  <c:v>9.9637059099999995E-5</c:v>
                </c:pt>
                <c:pt idx="48" formatCode="0.00E+00">
                  <c:v>9.8717359900000004E-5</c:v>
                </c:pt>
                <c:pt idx="49" formatCode="0.00E+00">
                  <c:v>9.7818051399999997E-5</c:v>
                </c:pt>
                <c:pt idx="50" formatCode="0.00E+00">
                  <c:v>9.6938525699999997E-5</c:v>
                </c:pt>
                <c:pt idx="51" formatCode="0.00E+00">
                  <c:v>9.6078193100000004E-5</c:v>
                </c:pt>
                <c:pt idx="52" formatCode="0.00E+00">
                  <c:v>9.5236481200000007E-5</c:v>
                </c:pt>
                <c:pt idx="53" formatCode="0.00E+00">
                  <c:v>9.4412834599999994E-5</c:v>
                </c:pt>
                <c:pt idx="54" formatCode="0.00E+00">
                  <c:v>9.3606714500000002E-5</c:v>
                </c:pt>
                <c:pt idx="55" formatCode="0.00E+00">
                  <c:v>9.2817597699999997E-5</c:v>
                </c:pt>
                <c:pt idx="56" formatCode="0.00E+00">
                  <c:v>9.2044976800000004E-5</c:v>
                </c:pt>
                <c:pt idx="57" formatCode="0.00E+00">
                  <c:v>9.1288358999999999E-5</c:v>
                </c:pt>
                <c:pt idx="58" formatCode="0.00E+00">
                  <c:v>9.0547266200000003E-5</c:v>
                </c:pt>
                <c:pt idx="59" formatCode="0.00E+00">
                  <c:v>8.9821234299999994E-5</c:v>
                </c:pt>
                <c:pt idx="60" formatCode="0.00E+00">
                  <c:v>8.9109812799999998E-5</c:v>
                </c:pt>
                <c:pt idx="61" formatCode="0.00E+00">
                  <c:v>8.8412564099999994E-5</c:v>
                </c:pt>
                <c:pt idx="62" formatCode="0.00E+00">
                  <c:v>8.7729063800000005E-5</c:v>
                </c:pt>
                <c:pt idx="63" formatCode="0.00E+00">
                  <c:v>8.7058899399999998E-5</c:v>
                </c:pt>
                <c:pt idx="64" formatCode="0.00E+00">
                  <c:v>8.6401670500000006E-5</c:v>
                </c:pt>
                <c:pt idx="65" formatCode="0.00E+00">
                  <c:v>8.5756988299999994E-5</c:v>
                </c:pt>
                <c:pt idx="66" formatCode="0.00E+00">
                  <c:v>8.5124475000000006E-5</c:v>
                </c:pt>
                <c:pt idx="67" formatCode="0.00E+00">
                  <c:v>8.4503763800000001E-5</c:v>
                </c:pt>
                <c:pt idx="68" formatCode="0.00E+00">
                  <c:v>8.3894498200000006E-5</c:v>
                </c:pt>
                <c:pt idx="69" formatCode="0.00E+00">
                  <c:v>8.3296331800000002E-5</c:v>
                </c:pt>
                <c:pt idx="70" formatCode="0.00E+00">
                  <c:v>8.2708928100000005E-5</c:v>
                </c:pt>
                <c:pt idx="71" formatCode="0.00E+00">
                  <c:v>8.2131959899999998E-5</c:v>
                </c:pt>
                <c:pt idx="72" formatCode="0.00E+00">
                  <c:v>8.15651094E-5</c:v>
                </c:pt>
                <c:pt idx="73" formatCode="0.00E+00">
                  <c:v>8.1008067299999999E-5</c:v>
                </c:pt>
                <c:pt idx="74" formatCode="0.00E+00">
                  <c:v>8.0460533100000002E-5</c:v>
                </c:pt>
                <c:pt idx="75" formatCode="0.00E+00">
                  <c:v>7.9922214400000003E-5</c:v>
                </c:pt>
                <c:pt idx="76" formatCode="0.00E+00">
                  <c:v>7.9392827000000004E-5</c:v>
                </c:pt>
                <c:pt idx="77" formatCode="0.00E+00">
                  <c:v>7.88720942E-5</c:v>
                </c:pt>
                <c:pt idx="78" formatCode="0.00E+00">
                  <c:v>7.8359746900000005E-5</c:v>
                </c:pt>
                <c:pt idx="79" formatCode="0.00E+00">
                  <c:v>7.7855523099999995E-5</c:v>
                </c:pt>
                <c:pt idx="80" formatCode="0.00E+00">
                  <c:v>7.7359167900000004E-5</c:v>
                </c:pt>
                <c:pt idx="81" formatCode="0.00E+00">
                  <c:v>7.6870433200000002E-5</c:v>
                </c:pt>
                <c:pt idx="82" formatCode="0.00E+00">
                  <c:v>7.6389077099999999E-5</c:v>
                </c:pt>
                <c:pt idx="83" formatCode="0.00E+00">
                  <c:v>7.5914864400000002E-5</c:v>
                </c:pt>
                <c:pt idx="84" formatCode="0.00E+00">
                  <c:v>7.5447565800000003E-5</c:v>
                </c:pt>
                <c:pt idx="85" formatCode="0.00E+00">
                  <c:v>7.4986957800000001E-5</c:v>
                </c:pt>
                <c:pt idx="86" formatCode="0.00E+00">
                  <c:v>7.45328227E-5</c:v>
                </c:pt>
                <c:pt idx="87" formatCode="0.00E+00">
                  <c:v>7.4084948299999999E-5</c:v>
                </c:pt>
                <c:pt idx="88" formatCode="0.00E+00">
                  <c:v>7.3643127599999996E-5</c:v>
                </c:pt>
                <c:pt idx="89" formatCode="0.00E+00">
                  <c:v>7.3207158999999994E-5</c:v>
                </c:pt>
                <c:pt idx="90" formatCode="0.00E+00">
                  <c:v>7.2776845500000005E-5</c:v>
                </c:pt>
                <c:pt idx="91" formatCode="0.00E+00">
                  <c:v>7.2351995200000004E-5</c:v>
                </c:pt>
                <c:pt idx="92" formatCode="0.00E+00">
                  <c:v>7.1932420599999994E-5</c:v>
                </c:pt>
                <c:pt idx="93" formatCode="0.00E+00">
                  <c:v>7.1517938899999997E-5</c:v>
                </c:pt>
                <c:pt idx="94" formatCode="0.00E+00">
                  <c:v>7.1108371399999999E-5</c:v>
                </c:pt>
                <c:pt idx="95" formatCode="0.00E+00">
                  <c:v>7.0703543899999994E-5</c:v>
                </c:pt>
                <c:pt idx="96" formatCode="0.00E+00">
                  <c:v>7.0303285799999993E-5</c:v>
                </c:pt>
                <c:pt idx="97" formatCode="0.00E+00">
                  <c:v>6.9907430700000004E-5</c:v>
                </c:pt>
                <c:pt idx="98" formatCode="0.00E+00">
                  <c:v>6.9515816000000007E-5</c:v>
                </c:pt>
                <c:pt idx="99" formatCode="0.00E+00">
                  <c:v>6.9128282599999994E-5</c:v>
                </c:pt>
                <c:pt idx="100" formatCode="0.00E+00">
                  <c:v>6.8744675000000004E-5</c:v>
                </c:pt>
                <c:pt idx="101" formatCode="0.00E+00">
                  <c:v>6.8364841100000004E-5</c:v>
                </c:pt>
                <c:pt idx="102" formatCode="0.00E+00">
                  <c:v>6.7988631999999996E-5</c:v>
                </c:pt>
                <c:pt idx="103" formatCode="0.00E+00">
                  <c:v>6.7615901999999996E-5</c:v>
                </c:pt>
                <c:pt idx="104" formatCode="0.00E+00">
                  <c:v>6.7246508600000006E-5</c:v>
                </c:pt>
                <c:pt idx="105" formatCode="0.00E+00">
                  <c:v>6.6880312199999993E-5</c:v>
                </c:pt>
                <c:pt idx="106" formatCode="0.00E+00">
                  <c:v>6.6517175899999997E-5</c:v>
                </c:pt>
                <c:pt idx="107" formatCode="0.00E+00">
                  <c:v>6.6156965900000006E-5</c:v>
                </c:pt>
                <c:pt idx="108" formatCode="0.00E+00">
                  <c:v>6.5799550599999999E-5</c:v>
                </c:pt>
                <c:pt idx="109" formatCode="0.00E+00">
                  <c:v>6.5444801399999996E-5</c:v>
                </c:pt>
                <c:pt idx="110" formatCode="0.00E+00">
                  <c:v>6.5092592100000004E-5</c:v>
                </c:pt>
                <c:pt idx="111" formatCode="0.00E+00">
                  <c:v>6.4742798700000002E-5</c:v>
                </c:pt>
                <c:pt idx="112" formatCode="0.00E+00">
                  <c:v>6.4395299700000002E-5</c:v>
                </c:pt>
                <c:pt idx="113" formatCode="0.00E+00">
                  <c:v>6.4049975699999998E-5</c:v>
                </c:pt>
                <c:pt idx="114" formatCode="0.00E+00">
                  <c:v>6.3706709699999997E-5</c:v>
                </c:pt>
                <c:pt idx="115" formatCode="0.00E+00">
                  <c:v>6.3365386699999998E-5</c:v>
                </c:pt>
                <c:pt idx="116" formatCode="0.00E+00">
                  <c:v>6.3025893400000003E-5</c:v>
                </c:pt>
                <c:pt idx="117" formatCode="0.00E+00">
                  <c:v>6.2688118900000001E-5</c:v>
                </c:pt>
                <c:pt idx="118" formatCode="0.00E+00">
                  <c:v>6.23519538E-5</c:v>
                </c:pt>
                <c:pt idx="119" formatCode="0.00E+00">
                  <c:v>6.2017290899999997E-5</c:v>
                </c:pt>
                <c:pt idx="120" formatCode="0.00E+00">
                  <c:v>6.1684024300000001E-5</c:v>
                </c:pt>
                <c:pt idx="121" formatCode="0.00E+00">
                  <c:v>6.1352050200000005E-5</c:v>
                </c:pt>
                <c:pt idx="122" formatCode="0.00E+00">
                  <c:v>6.1021265999999998E-5</c:v>
                </c:pt>
                <c:pt idx="123" formatCode="0.00E+00">
                  <c:v>6.0691571099999999E-5</c:v>
                </c:pt>
                <c:pt idx="124" formatCode="0.00E+00">
                  <c:v>6.0362865999999998E-5</c:v>
                </c:pt>
                <c:pt idx="125" formatCode="0.00E+00">
                  <c:v>6.0035052899999997E-5</c:v>
                </c:pt>
                <c:pt idx="126" formatCode="0.00E+00">
                  <c:v>5.9708035300000002E-5</c:v>
                </c:pt>
                <c:pt idx="127" formatCode="0.00E+00">
                  <c:v>5.9381718100000002E-5</c:v>
                </c:pt>
                <c:pt idx="128" formatCode="0.00E+00">
                  <c:v>5.9056007500000002E-5</c:v>
                </c:pt>
                <c:pt idx="129" formatCode="0.00E+00">
                  <c:v>5.8730810900000002E-5</c:v>
                </c:pt>
                <c:pt idx="130" formatCode="0.00E+00">
                  <c:v>5.8406036899999999E-5</c:v>
                </c:pt>
                <c:pt idx="131" formatCode="0.00E+00">
                  <c:v>5.8081595199999999E-5</c:v>
                </c:pt>
                <c:pt idx="132" formatCode="0.00E+00">
                  <c:v>5.7757396700000001E-5</c:v>
                </c:pt>
                <c:pt idx="133" formatCode="0.00E+00">
                  <c:v>5.7433353299999998E-5</c:v>
                </c:pt>
                <c:pt idx="134" formatCode="0.00E+00">
                  <c:v>5.7109378099999997E-5</c:v>
                </c:pt>
                <c:pt idx="135" formatCode="0.00E+00">
                  <c:v>5.6785384900000001E-5</c:v>
                </c:pt>
                <c:pt idx="136" formatCode="0.00E+00">
                  <c:v>5.6461288599999998E-5</c:v>
                </c:pt>
                <c:pt idx="137" formatCode="0.00E+00">
                  <c:v>5.6137005000000002E-5</c:v>
                </c:pt>
                <c:pt idx="138" formatCode="0.00E+00">
                  <c:v>5.5812450799999997E-5</c:v>
                </c:pt>
                <c:pt idx="139" formatCode="0.00E+00">
                  <c:v>5.5487543399999998E-5</c:v>
                </c:pt>
                <c:pt idx="140" formatCode="0.00E+00">
                  <c:v>5.5162201099999999E-5</c:v>
                </c:pt>
                <c:pt idx="141" formatCode="0.00E+00">
                  <c:v>5.4836343099999998E-5</c:v>
                </c:pt>
                <c:pt idx="142" formatCode="0.00E+00">
                  <c:v>5.4509888900000003E-5</c:v>
                </c:pt>
                <c:pt idx="143" formatCode="0.00E+00">
                  <c:v>5.4182759199999997E-5</c:v>
                </c:pt>
                <c:pt idx="144" formatCode="0.00E+00">
                  <c:v>5.3854875100000002E-5</c:v>
                </c:pt>
                <c:pt idx="145" formatCode="0.00E+00">
                  <c:v>5.3526158300000003E-5</c:v>
                </c:pt>
                <c:pt idx="146" formatCode="0.00E+00">
                  <c:v>5.3196531199999999E-5</c:v>
                </c:pt>
                <c:pt idx="147" formatCode="0.00E+00">
                  <c:v>5.28659169E-5</c:v>
                </c:pt>
                <c:pt idx="148" formatCode="0.00E+00">
                  <c:v>5.2534238799999999E-5</c:v>
                </c:pt>
                <c:pt idx="149" formatCode="0.00E+00">
                  <c:v>5.2201421000000002E-5</c:v>
                </c:pt>
                <c:pt idx="150" formatCode="0.00E+00">
                  <c:v>5.1867387999999998E-5</c:v>
                </c:pt>
                <c:pt idx="151" formatCode="0.00E+00">
                  <c:v>5.15320649E-5</c:v>
                </c:pt>
                <c:pt idx="152" formatCode="0.00E+00">
                  <c:v>5.1195377100000003E-5</c:v>
                </c:pt>
                <c:pt idx="153" formatCode="0.00E+00">
                  <c:v>5.0857250599999998E-5</c:v>
                </c:pt>
                <c:pt idx="154" formatCode="0.00E+00">
                  <c:v>5.0517611599999999E-5</c:v>
                </c:pt>
                <c:pt idx="155" formatCode="0.00E+00">
                  <c:v>5.0176386900000002E-5</c:v>
                </c:pt>
                <c:pt idx="156" formatCode="0.00E+00">
                  <c:v>4.9833503500000003E-5</c:v>
                </c:pt>
                <c:pt idx="157" formatCode="0.00E+00">
                  <c:v>4.94888888E-5</c:v>
                </c:pt>
                <c:pt idx="158" formatCode="0.00E+00">
                  <c:v>4.9142470399999997E-5</c:v>
                </c:pt>
                <c:pt idx="159" formatCode="0.00E+00">
                  <c:v>4.87941765E-5</c:v>
                </c:pt>
                <c:pt idx="160" formatCode="0.00E+00">
                  <c:v>4.8443935300000003E-5</c:v>
                </c:pt>
                <c:pt idx="161" formatCode="0.00E+00">
                  <c:v>4.8091675299999999E-5</c:v>
                </c:pt>
                <c:pt idx="162" formatCode="0.00E+00">
                  <c:v>4.7737325400000003E-5</c:v>
                </c:pt>
                <c:pt idx="163" formatCode="0.00E+00">
                  <c:v>4.7380814500000002E-5</c:v>
                </c:pt>
                <c:pt idx="164" formatCode="0.00E+00">
                  <c:v>4.7022072000000002E-5</c:v>
                </c:pt>
                <c:pt idx="165" formatCode="0.00E+00">
                  <c:v>4.6661027099999998E-5</c:v>
                </c:pt>
                <c:pt idx="166" formatCode="0.00E+00">
                  <c:v>4.6297609499999998E-5</c:v>
                </c:pt>
                <c:pt idx="167" formatCode="0.00E+00">
                  <c:v>4.5931749E-5</c:v>
                </c:pt>
                <c:pt idx="168" formatCode="0.00E+00">
                  <c:v>4.5563375400000003E-5</c:v>
                </c:pt>
                <c:pt idx="169" formatCode="0.00E+00">
                  <c:v>4.5192418700000002E-5</c:v>
                </c:pt>
                <c:pt idx="170" formatCode="0.00E+00">
                  <c:v>4.48188092E-5</c:v>
                </c:pt>
                <c:pt idx="171" formatCode="0.00E+00">
                  <c:v>4.4442476899999999E-5</c:v>
                </c:pt>
                <c:pt idx="172" formatCode="0.00E+00">
                  <c:v>4.4063352299999999E-5</c:v>
                </c:pt>
                <c:pt idx="173" formatCode="0.00E+00">
                  <c:v>4.3681365699999997E-5</c:v>
                </c:pt>
                <c:pt idx="174" formatCode="0.00E+00">
                  <c:v>4.3296447500000001E-5</c:v>
                </c:pt>
                <c:pt idx="175" formatCode="0.00E+00">
                  <c:v>4.2908528300000002E-5</c:v>
                </c:pt>
                <c:pt idx="176" formatCode="0.00E+00">
                  <c:v>4.2517538600000001E-5</c:v>
                </c:pt>
                <c:pt idx="177" formatCode="0.00E+00">
                  <c:v>4.2123408899999997E-5</c:v>
                </c:pt>
                <c:pt idx="178" formatCode="0.00E+00">
                  <c:v>4.1726069700000003E-5</c:v>
                </c:pt>
                <c:pt idx="179" formatCode="0.00E+00">
                  <c:v>4.1325451599999998E-5</c:v>
                </c:pt>
                <c:pt idx="180" formatCode="0.00E+00">
                  <c:v>4.09214852E-5</c:v>
                </c:pt>
                <c:pt idx="181" formatCode="0.00E+00">
                  <c:v>4.0514100799999998E-5</c:v>
                </c:pt>
                <c:pt idx="182" formatCode="0.00E+00">
                  <c:v>4.0103229099999997E-5</c:v>
                </c:pt>
                <c:pt idx="183" formatCode="0.00E+00">
                  <c:v>3.96888003E-5</c:v>
                </c:pt>
                <c:pt idx="184" formatCode="0.00E+00">
                  <c:v>3.9270744900000001E-5</c:v>
                </c:pt>
                <c:pt idx="185" formatCode="0.00E+00">
                  <c:v>3.8848993099999999E-5</c:v>
                </c:pt>
                <c:pt idx="186" formatCode="0.00E+00">
                  <c:v>3.8423475099999999E-5</c:v>
                </c:pt>
                <c:pt idx="187" formatCode="0.00E+00">
                  <c:v>3.7994121099999998E-5</c:v>
                </c:pt>
                <c:pt idx="188" formatCode="0.00E+00">
                  <c:v>3.7560860900000003E-5</c:v>
                </c:pt>
                <c:pt idx="189" formatCode="0.00E+00">
                  <c:v>3.71236246E-5</c:v>
                </c:pt>
                <c:pt idx="190" formatCode="0.00E+00">
                  <c:v>3.6682341799999998E-5</c:v>
                </c:pt>
                <c:pt idx="191" formatCode="0.00E+00">
                  <c:v>3.6236942199999997E-5</c:v>
                </c:pt>
                <c:pt idx="192" formatCode="0.00E+00">
                  <c:v>3.5787355399999999E-5</c:v>
                </c:pt>
                <c:pt idx="193" formatCode="0.00E+00">
                  <c:v>3.53335106E-5</c:v>
                </c:pt>
                <c:pt idx="194" formatCode="0.00E+00">
                  <c:v>3.4875337000000003E-5</c:v>
                </c:pt>
                <c:pt idx="195" formatCode="0.00E+00">
                  <c:v>3.4412763699999997E-5</c:v>
                </c:pt>
                <c:pt idx="196" formatCode="0.00E+00">
                  <c:v>3.3945719499999999E-5</c:v>
                </c:pt>
                <c:pt idx="197" formatCode="0.00E+00">
                  <c:v>3.3474133000000002E-5</c:v>
                </c:pt>
                <c:pt idx="198" formatCode="0.00E+00">
                  <c:v>3.2997932799999998E-5</c:v>
                </c:pt>
                <c:pt idx="199" formatCode="0.00E+00">
                  <c:v>3.2517046899999997E-5</c:v>
                </c:pt>
                <c:pt idx="200" formatCode="0.00E+00">
                  <c:v>3.2031403499999999E-5</c:v>
                </c:pt>
                <c:pt idx="201" formatCode="0.00E+00">
                  <c:v>3.1540930399999997E-5</c:v>
                </c:pt>
                <c:pt idx="202" formatCode="0.00E+00">
                  <c:v>3.1045555100000002E-5</c:v>
                </c:pt>
                <c:pt idx="203" formatCode="0.00E+00">
                  <c:v>3.0545205000000001E-5</c:v>
                </c:pt>
                <c:pt idx="204" formatCode="0.00E+00">
                  <c:v>3.0039807100000001E-5</c:v>
                </c:pt>
                <c:pt idx="205" formatCode="0.00E+00">
                  <c:v>2.9529288399999999E-5</c:v>
                </c:pt>
                <c:pt idx="206" formatCode="0.00E+00">
                  <c:v>2.9013575200000001E-5</c:v>
                </c:pt>
                <c:pt idx="207" formatCode="0.00E+00">
                  <c:v>2.8492593900000001E-5</c:v>
                </c:pt>
                <c:pt idx="208" formatCode="0.00E+00">
                  <c:v>2.7966270400000001E-5</c:v>
                </c:pt>
                <c:pt idx="209" formatCode="0.00E+00">
                  <c:v>2.7434530600000001E-5</c:v>
                </c:pt>
                <c:pt idx="210" formatCode="0.00E+00">
                  <c:v>2.6897299600000001E-5</c:v>
                </c:pt>
                <c:pt idx="211" formatCode="0.00E+00">
                  <c:v>2.6354502600000002E-5</c:v>
                </c:pt>
                <c:pt idx="212" formatCode="0.00E+00">
                  <c:v>2.5806064400000001E-5</c:v>
                </c:pt>
                <c:pt idx="213" formatCode="0.00E+00">
                  <c:v>2.5251909300000001E-5</c:v>
                </c:pt>
                <c:pt idx="214" formatCode="0.00E+00">
                  <c:v>2.4691961300000002E-5</c:v>
                </c:pt>
                <c:pt idx="215" formatCode="0.00E+00">
                  <c:v>2.4126144300000001E-5</c:v>
                </c:pt>
                <c:pt idx="216" formatCode="0.00E+00">
                  <c:v>2.35543814E-5</c:v>
                </c:pt>
                <c:pt idx="217" formatCode="0.00E+00">
                  <c:v>2.2976595799999999E-5</c:v>
                </c:pt>
                <c:pt idx="218" formatCode="0.00E+00">
                  <c:v>2.2392710000000001E-5</c:v>
                </c:pt>
                <c:pt idx="219" formatCode="0.00E+00">
                  <c:v>2.1802646100000001E-5</c:v>
                </c:pt>
                <c:pt idx="220" formatCode="0.00E+00">
                  <c:v>2.12063259E-5</c:v>
                </c:pt>
                <c:pt idx="221" formatCode="0.00E+00">
                  <c:v>2.06036709E-5</c:v>
                </c:pt>
                <c:pt idx="222" formatCode="0.00E+00">
                  <c:v>1.99946019E-5</c:v>
                </c:pt>
                <c:pt idx="223" formatCode="0.00E+00">
                  <c:v>1.9379039600000002E-5</c:v>
                </c:pt>
                <c:pt idx="224" formatCode="0.00E+00">
                  <c:v>1.8756903899999999E-5</c:v>
                </c:pt>
                <c:pt idx="225" formatCode="0.00E+00">
                  <c:v>1.8128114400000002E-5</c:v>
                </c:pt>
                <c:pt idx="226" formatCode="0.00E+00">
                  <c:v>1.74925903E-5</c:v>
                </c:pt>
                <c:pt idx="227" formatCode="0.00E+00">
                  <c:v>1.6850250300000002E-5</c:v>
                </c:pt>
                <c:pt idx="228" formatCode="0.00E+00">
                  <c:v>1.62010125E-5</c:v>
                </c:pt>
                <c:pt idx="229" formatCode="0.00E+00">
                  <c:v>1.5544794699999999E-5</c:v>
                </c:pt>
                <c:pt idx="230" formatCode="0.00E+00">
                  <c:v>1.48815138E-5</c:v>
                </c:pt>
                <c:pt idx="231" formatCode="0.00E+00">
                  <c:v>1.42110867E-5</c:v>
                </c:pt>
                <c:pt idx="232" formatCode="0.00E+00">
                  <c:v>1.3533429300000001E-5</c:v>
                </c:pt>
                <c:pt idx="233" formatCode="0.00E+00">
                  <c:v>1.28484572E-5</c:v>
                </c:pt>
                <c:pt idx="234" formatCode="0.00E+00">
                  <c:v>1.2156085400000001E-5</c:v>
                </c:pt>
                <c:pt idx="235" formatCode="0.00E+00">
                  <c:v>1.14562283E-5</c:v>
                </c:pt>
                <c:pt idx="236" formatCode="0.00E+00">
                  <c:v>1.07487996E-5</c:v>
                </c:pt>
                <c:pt idx="237" formatCode="0.00E+00">
                  <c:v>1.0033712599999999E-5</c:v>
                </c:pt>
                <c:pt idx="238" formatCode="0.00E+00">
                  <c:v>9.3108799600000002E-6</c:v>
                </c:pt>
                <c:pt idx="239" formatCode="0.00E+00">
                  <c:v>8.5802135099999997E-6</c:v>
                </c:pt>
                <c:pt idx="240" formatCode="0.00E+00">
                  <c:v>7.8416245999999999E-6</c:v>
                </c:pt>
                <c:pt idx="241" formatCode="0.00E+00">
                  <c:v>7.0950238999999997E-6</c:v>
                </c:pt>
                <c:pt idx="242" formatCode="0.00E+00">
                  <c:v>6.34032139E-6</c:v>
                </c:pt>
                <c:pt idx="243" formatCode="0.00E+00">
                  <c:v>5.5774263600000001E-6</c:v>
                </c:pt>
                <c:pt idx="244" formatCode="0.00E+00">
                  <c:v>4.8062474099999996E-6</c:v>
                </c:pt>
                <c:pt idx="245" formatCode="0.00E+00">
                  <c:v>4.0266924000000003E-6</c:v>
                </c:pt>
                <c:pt idx="246" formatCode="0.00E+00">
                  <c:v>3.2386684899999998E-6</c:v>
                </c:pt>
                <c:pt idx="247" formatCode="0.00E+00">
                  <c:v>2.44208206E-6</c:v>
                </c:pt>
                <c:pt idx="248" formatCode="0.00E+00">
                  <c:v>1.6368387400000001E-6</c:v>
                </c:pt>
                <c:pt idx="249" formatCode="0.00E+00">
                  <c:v>8.2284336799999996E-7</c:v>
                </c:pt>
                <c:pt idx="250" formatCode="0.00E+00">
                  <c:v>2.2234242599999999E-17</c:v>
                </c:pt>
                <c:pt idx="251" formatCode="0.00E+00">
                  <c:v>8.3178813599999997E-7</c:v>
                </c:pt>
                <c:pt idx="252" formatCode="0.00E+00">
                  <c:v>1.6726186399999999E-6</c:v>
                </c:pt>
                <c:pt idx="253" formatCode="0.00E+00">
                  <c:v>2.52258997E-6</c:v>
                </c:pt>
                <c:pt idx="254" formatCode="0.00E+00">
                  <c:v>3.3818014299999999E-6</c:v>
                </c:pt>
                <c:pt idx="255" formatCode="0.00E+00">
                  <c:v>4.25035323E-6</c:v>
                </c:pt>
                <c:pt idx="256" formatCode="0.00E+00">
                  <c:v>5.1283464900000004E-6</c:v>
                </c:pt>
                <c:pt idx="257" formatCode="0.00E+00">
                  <c:v>6.0158832299999998E-6</c:v>
                </c:pt>
                <c:pt idx="258" formatCode="0.00E+00">
                  <c:v>6.9130664300000003E-6</c:v>
                </c:pt>
                <c:pt idx="259" formatCode="0.00E+00">
                  <c:v>7.8200000199999993E-6</c:v>
                </c:pt>
                <c:pt idx="260" formatCode="0.00E+00">
                  <c:v>8.7367889200000004E-6</c:v>
                </c:pt>
                <c:pt idx="261" formatCode="0.00E+00">
                  <c:v>9.6635390399999992E-6</c:v>
                </c:pt>
                <c:pt idx="262" formatCode="0.00E+00">
                  <c:v>1.06003573E-5</c:v>
                </c:pt>
                <c:pt idx="263" formatCode="0.00E+00">
                  <c:v>1.1547351799999999E-5</c:v>
                </c:pt>
                <c:pt idx="264" formatCode="0.00E+00">
                  <c:v>1.25046314E-5</c:v>
                </c:pt>
                <c:pt idx="265" formatCode="0.00E+00">
                  <c:v>1.3472306299999999E-5</c:v>
                </c:pt>
                <c:pt idx="266" formatCode="0.00E+00">
                  <c:v>1.4450487800000001E-5</c:v>
                </c:pt>
                <c:pt idx="267" formatCode="0.00E+00">
                  <c:v>1.5439288099999998E-5</c:v>
                </c:pt>
                <c:pt idx="268" formatCode="0.00E+00">
                  <c:v>1.6438821E-5</c:v>
                </c:pt>
                <c:pt idx="269" formatCode="0.00E+00">
                  <c:v>1.74492009E-5</c:v>
                </c:pt>
                <c:pt idx="270" formatCode="0.00E+00">
                  <c:v>1.8470543700000001E-5</c:v>
                </c:pt>
                <c:pt idx="271" formatCode="0.00E+00">
                  <c:v>1.9502966700000001E-5</c:v>
                </c:pt>
                <c:pt idx="272" formatCode="0.00E+00">
                  <c:v>2.05465881E-5</c:v>
                </c:pt>
                <c:pt idx="273" formatCode="0.00E+00">
                  <c:v>2.16015276E-5</c:v>
                </c:pt>
                <c:pt idx="274" formatCode="0.00E+00">
                  <c:v>2.2667906E-5</c:v>
                </c:pt>
                <c:pt idx="275" formatCode="0.00E+00">
                  <c:v>2.37458455E-5</c:v>
                </c:pt>
                <c:pt idx="276" formatCode="0.00E+00">
                  <c:v>2.4835469800000001E-5</c:v>
                </c:pt>
                <c:pt idx="277" formatCode="0.00E+00">
                  <c:v>2.59369038E-5</c:v>
                </c:pt>
                <c:pt idx="278" formatCode="0.00E+00">
                  <c:v>2.7050273700000002E-5</c:v>
                </c:pt>
                <c:pt idx="279" formatCode="0.00E+00">
                  <c:v>2.8175707400000001E-5</c:v>
                </c:pt>
                <c:pt idx="280" formatCode="0.00E+00">
                  <c:v>2.9313333999999999E-5</c:v>
                </c:pt>
                <c:pt idx="281" formatCode="0.00E+00">
                  <c:v>3.0463284300000001E-5</c:v>
                </c:pt>
                <c:pt idx="282" formatCode="0.00E+00">
                  <c:v>3.1625690299999999E-5</c:v>
                </c:pt>
                <c:pt idx="283" formatCode="0.00E+00">
                  <c:v>3.2800685799999998E-5</c:v>
                </c:pt>
                <c:pt idx="284" formatCode="0.00E+00">
                  <c:v>3.3988406100000003E-5</c:v>
                </c:pt>
                <c:pt idx="285" formatCode="0.00E+00">
                  <c:v>3.51889879E-5</c:v>
                </c:pt>
                <c:pt idx="286" formatCode="0.00E+00">
                  <c:v>3.6402569900000002E-5</c:v>
                </c:pt>
                <c:pt idx="287" formatCode="0.00E+00">
                  <c:v>3.7629292E-5</c:v>
                </c:pt>
                <c:pt idx="288" formatCode="0.00E+00">
                  <c:v>3.8869296200000003E-5</c:v>
                </c:pt>
                <c:pt idx="289" formatCode="0.00E+00">
                  <c:v>4.0122725900000001E-5</c:v>
                </c:pt>
                <c:pt idx="290" formatCode="0.00E+00">
                  <c:v>4.1389726399999999E-5</c:v>
                </c:pt>
                <c:pt idx="291" formatCode="0.00E+00">
                  <c:v>4.2670444600000001E-5</c:v>
                </c:pt>
                <c:pt idx="292" formatCode="0.00E+00">
                  <c:v>4.3965029500000001E-5</c:v>
                </c:pt>
                <c:pt idx="293" formatCode="0.00E+00">
                  <c:v>4.5273631699999999E-5</c:v>
                </c:pt>
                <c:pt idx="294" formatCode="0.00E+00">
                  <c:v>4.6596403700000003E-5</c:v>
                </c:pt>
                <c:pt idx="295" formatCode="0.00E+00">
                  <c:v>4.7933500100000003E-5</c:v>
                </c:pt>
                <c:pt idx="296" formatCode="0.00E+00">
                  <c:v>4.9285077100000002E-5</c:v>
                </c:pt>
                <c:pt idx="297" formatCode="0.00E+00">
                  <c:v>5.06512931E-5</c:v>
                </c:pt>
                <c:pt idx="298" formatCode="0.00E+00">
                  <c:v>5.20323085E-5</c:v>
                </c:pt>
                <c:pt idx="299" formatCode="0.00E+00">
                  <c:v>5.3428285800000003E-5</c:v>
                </c:pt>
                <c:pt idx="300" formatCode="0.00E+00">
                  <c:v>5.4839389399999998E-5</c:v>
                </c:pt>
                <c:pt idx="301" formatCode="0.00E+00">
                  <c:v>5.6265785900000003E-5</c:v>
                </c:pt>
                <c:pt idx="302" formatCode="0.00E+00">
                  <c:v>5.7707644100000002E-5</c:v>
                </c:pt>
                <c:pt idx="303" formatCode="0.00E+00">
                  <c:v>5.9165135000000003E-5</c:v>
                </c:pt>
                <c:pt idx="304" formatCode="0.00E+00">
                  <c:v>6.0638431699999998E-5</c:v>
                </c:pt>
                <c:pt idx="305" formatCode="0.00E+00">
                  <c:v>6.2127709799999996E-5</c:v>
                </c:pt>
                <c:pt idx="306" formatCode="0.00E+00">
                  <c:v>6.3633147000000001E-5</c:v>
                </c:pt>
                <c:pt idx="307" formatCode="0.00E+00">
                  <c:v>6.5154923500000003E-5</c:v>
                </c:pt>
                <c:pt idx="308" formatCode="0.00E+00">
                  <c:v>6.6693221800000004E-5</c:v>
                </c:pt>
                <c:pt idx="309" formatCode="0.00E+00">
                  <c:v>6.8248226800000006E-5</c:v>
                </c:pt>
                <c:pt idx="310" formatCode="0.00E+00">
                  <c:v>6.9820126000000004E-5</c:v>
                </c:pt>
                <c:pt idx="311" formatCode="0.00E+00">
                  <c:v>7.1409109399999998E-5</c:v>
                </c:pt>
                <c:pt idx="312" formatCode="0.00E+00">
                  <c:v>7.3015369500000006E-5</c:v>
                </c:pt>
                <c:pt idx="313" formatCode="0.00E+00">
                  <c:v>7.4639101399999997E-5</c:v>
                </c:pt>
                <c:pt idx="314" formatCode="0.00E+00">
                  <c:v>7.6280502899999999E-5</c:v>
                </c:pt>
                <c:pt idx="315" formatCode="0.00E+00">
                  <c:v>7.7939774499999996E-5</c:v>
                </c:pt>
                <c:pt idx="316" formatCode="0.00E+00">
                  <c:v>7.9617119500000004E-5</c:v>
                </c:pt>
                <c:pt idx="317" formatCode="0.00E+00">
                  <c:v>8.1312743799999995E-5</c:v>
                </c:pt>
                <c:pt idx="318" formatCode="0.00E+00">
                  <c:v>8.3026856400000002E-5</c:v>
                </c:pt>
                <c:pt idx="319" formatCode="0.00E+00">
                  <c:v>8.4759668899999998E-5</c:v>
                </c:pt>
                <c:pt idx="320" formatCode="0.00E+00">
                  <c:v>8.6511396199999999E-5</c:v>
                </c:pt>
                <c:pt idx="321" formatCode="0.00E+00">
                  <c:v>8.8282255800000003E-5</c:v>
                </c:pt>
                <c:pt idx="322" formatCode="0.00E+00">
                  <c:v>9.0072468600000004E-5</c:v>
                </c:pt>
                <c:pt idx="323" formatCode="0.00E+00">
                  <c:v>9.1882258199999994E-5</c:v>
                </c:pt>
                <c:pt idx="324" formatCode="0.00E+00">
                  <c:v>9.3711851699999993E-5</c:v>
                </c:pt>
                <c:pt idx="325" formatCode="0.00E+00">
                  <c:v>9.55614793E-5</c:v>
                </c:pt>
                <c:pt idx="326" formatCode="0.00E+00">
                  <c:v>9.7431374299999994E-5</c:v>
                </c:pt>
                <c:pt idx="327" formatCode="0.00E+00">
                  <c:v>9.9321773500000006E-5</c:v>
                </c:pt>
                <c:pt idx="328">
                  <c:v>1.01232917E-4</c:v>
                </c:pt>
                <c:pt idx="329">
                  <c:v>1.03165048E-4</c:v>
                </c:pt>
                <c:pt idx="330">
                  <c:v>1.05118414E-4</c:v>
                </c:pt>
                <c:pt idx="331">
                  <c:v>1.07093265E-4</c:v>
                </c:pt>
                <c:pt idx="332">
                  <c:v>1.0908985599999999E-4</c:v>
                </c:pt>
                <c:pt idx="333">
                  <c:v>1.11108443E-4</c:v>
                </c:pt>
                <c:pt idx="334">
                  <c:v>1.1314929E-4</c:v>
                </c:pt>
                <c:pt idx="335">
                  <c:v>1.1521266E-4</c:v>
                </c:pt>
                <c:pt idx="336">
                  <c:v>1.1729882300000001E-4</c:v>
                </c:pt>
                <c:pt idx="337">
                  <c:v>1.19408052E-4</c:v>
                </c:pt>
                <c:pt idx="338">
                  <c:v>1.21540625E-4</c:v>
                </c:pt>
                <c:pt idx="339">
                  <c:v>1.2369682099999999E-4</c:v>
                </c:pt>
                <c:pt idx="340">
                  <c:v>1.2587692700000001E-4</c:v>
                </c:pt>
                <c:pt idx="341">
                  <c:v>1.2808123099999999E-4</c:v>
                </c:pt>
                <c:pt idx="342">
                  <c:v>1.3031002699999999E-4</c:v>
                </c:pt>
                <c:pt idx="343">
                  <c:v>1.32563614E-4</c:v>
                </c:pt>
                <c:pt idx="344">
                  <c:v>1.3484229200000001E-4</c:v>
                </c:pt>
                <c:pt idx="345">
                  <c:v>1.3714637E-4</c:v>
                </c:pt>
                <c:pt idx="346">
                  <c:v>1.3947615899999999E-4</c:v>
                </c:pt>
                <c:pt idx="347">
                  <c:v>1.4183197399999999E-4</c:v>
                </c:pt>
                <c:pt idx="348">
                  <c:v>1.4421413600000001E-4</c:v>
                </c:pt>
                <c:pt idx="349">
                  <c:v>1.4662297000000001E-4</c:v>
                </c:pt>
                <c:pt idx="350">
                  <c:v>1.4905880700000001E-4</c:v>
                </c:pt>
                <c:pt idx="351">
                  <c:v>1.51521983E-4</c:v>
                </c:pt>
                <c:pt idx="352">
                  <c:v>1.54012836E-4</c:v>
                </c:pt>
                <c:pt idx="353">
                  <c:v>1.5653171300000001E-4</c:v>
                </c:pt>
                <c:pt idx="354">
                  <c:v>1.5907896399999999E-4</c:v>
                </c:pt>
                <c:pt idx="355">
                  <c:v>1.61654945E-4</c:v>
                </c:pt>
                <c:pt idx="356">
                  <c:v>1.6426001599999999E-4</c:v>
                </c:pt>
                <c:pt idx="357">
                  <c:v>1.6689454599999999E-4</c:v>
                </c:pt>
                <c:pt idx="358">
                  <c:v>1.6955890500000001E-4</c:v>
                </c:pt>
                <c:pt idx="359">
                  <c:v>1.7225347199999999E-4</c:v>
                </c:pt>
                <c:pt idx="360">
                  <c:v>1.7497863000000001E-4</c:v>
                </c:pt>
                <c:pt idx="361">
                  <c:v>1.7773476899999999E-4</c:v>
                </c:pt>
                <c:pt idx="362">
                  <c:v>1.8052228399999999E-4</c:v>
                </c:pt>
                <c:pt idx="363">
                  <c:v>1.8334157500000001E-4</c:v>
                </c:pt>
                <c:pt idx="364">
                  <c:v>1.8619305200000001E-4</c:v>
                </c:pt>
                <c:pt idx="365">
                  <c:v>1.8907712700000001E-4</c:v>
                </c:pt>
                <c:pt idx="366">
                  <c:v>1.9199422000000001E-4</c:v>
                </c:pt>
                <c:pt idx="367">
                  <c:v>1.9494475799999999E-4</c:v>
                </c:pt>
                <c:pt idx="368">
                  <c:v>1.9792917399999999E-4</c:v>
                </c:pt>
                <c:pt idx="369">
                  <c:v>2.0094790699999999E-4</c:v>
                </c:pt>
                <c:pt idx="370">
                  <c:v>2.04001404E-4</c:v>
                </c:pt>
                <c:pt idx="371">
                  <c:v>2.0709011900000001E-4</c:v>
                </c:pt>
                <c:pt idx="372">
                  <c:v>2.1021451100000001E-4</c:v>
                </c:pt>
                <c:pt idx="373">
                  <c:v>2.1337504799999999E-4</c:v>
                </c:pt>
                <c:pt idx="374">
                  <c:v>2.1657220499999999E-4</c:v>
                </c:pt>
                <c:pt idx="375">
                  <c:v>2.1980646300000001E-4</c:v>
                </c:pt>
                <c:pt idx="376">
                  <c:v>2.2307831200000001E-4</c:v>
                </c:pt>
                <c:pt idx="377">
                  <c:v>2.2638824900000001E-4</c:v>
                </c:pt>
                <c:pt idx="378">
                  <c:v>2.2973677800000001E-4</c:v>
                </c:pt>
                <c:pt idx="379">
                  <c:v>2.33124413E-4</c:v>
                </c:pt>
                <c:pt idx="380">
                  <c:v>2.3655167400000001E-4</c:v>
                </c:pt>
                <c:pt idx="381">
                  <c:v>2.40019089E-4</c:v>
                </c:pt>
                <c:pt idx="382">
                  <c:v>2.4352719500000001E-4</c:v>
                </c:pt>
                <c:pt idx="383">
                  <c:v>2.4707653800000001E-4</c:v>
                </c:pt>
                <c:pt idx="384">
                  <c:v>2.5066767100000002E-4</c:v>
                </c:pt>
                <c:pt idx="385">
                  <c:v>2.5430115599999999E-4</c:v>
                </c:pt>
                <c:pt idx="386">
                  <c:v>2.5797756500000002E-4</c:v>
                </c:pt>
                <c:pt idx="387">
                  <c:v>2.6169747800000001E-4</c:v>
                </c:pt>
                <c:pt idx="388">
                  <c:v>2.6546148300000001E-4</c:v>
                </c:pt>
                <c:pt idx="389">
                  <c:v>2.6927017899999999E-4</c:v>
                </c:pt>
                <c:pt idx="390">
                  <c:v>2.7312417299999998E-4</c:v>
                </c:pt>
                <c:pt idx="391">
                  <c:v>2.77024083E-4</c:v>
                </c:pt>
                <c:pt idx="392">
                  <c:v>2.8097053499999999E-4</c:v>
                </c:pt>
                <c:pt idx="393">
                  <c:v>2.8496416500000001E-4</c:v>
                </c:pt>
                <c:pt idx="394">
                  <c:v>2.8900562100000001E-4</c:v>
                </c:pt>
                <c:pt idx="395">
                  <c:v>2.9309555899999999E-4</c:v>
                </c:pt>
                <c:pt idx="396">
                  <c:v>2.9723464499999998E-4</c:v>
                </c:pt>
                <c:pt idx="397">
                  <c:v>3.0142355599999999E-4</c:v>
                </c:pt>
                <c:pt idx="398">
                  <c:v>3.0566298099999999E-4</c:v>
                </c:pt>
                <c:pt idx="399">
                  <c:v>3.0995361799999999E-4</c:v>
                </c:pt>
                <c:pt idx="400">
                  <c:v>3.1429617599999999E-4</c:v>
                </c:pt>
                <c:pt idx="401">
                  <c:v>3.1869137599999998E-4</c:v>
                </c:pt>
                <c:pt idx="402">
                  <c:v>3.2313994900000001E-4</c:v>
                </c:pt>
                <c:pt idx="403">
                  <c:v>3.27642638E-4</c:v>
                </c:pt>
                <c:pt idx="404">
                  <c:v>3.3220019800000002E-4</c:v>
                </c:pt>
                <c:pt idx="405">
                  <c:v>3.3681339499999998E-4</c:v>
                </c:pt>
                <c:pt idx="406">
                  <c:v>3.4148300699999998E-4</c:v>
                </c:pt>
                <c:pt idx="407">
                  <c:v>3.4620982400000001E-4</c:v>
                </c:pt>
                <c:pt idx="408">
                  <c:v>3.5099464899999999E-4</c:v>
                </c:pt>
                <c:pt idx="409">
                  <c:v>3.5583829699999998E-4</c:v>
                </c:pt>
                <c:pt idx="410">
                  <c:v>3.6074159399999999E-4</c:v>
                </c:pt>
                <c:pt idx="411">
                  <c:v>3.6570538100000002E-4</c:v>
                </c:pt>
                <c:pt idx="412">
                  <c:v>3.7073051100000001E-4</c:v>
                </c:pt>
                <c:pt idx="413">
                  <c:v>3.7581784899999999E-4</c:v>
                </c:pt>
                <c:pt idx="414">
                  <c:v>3.8096827600000001E-4</c:v>
                </c:pt>
                <c:pt idx="415">
                  <c:v>3.8618268399999997E-4</c:v>
                </c:pt>
                <c:pt idx="416">
                  <c:v>3.91461979E-4</c:v>
                </c:pt>
                <c:pt idx="417">
                  <c:v>3.9680708199999999E-4</c:v>
                </c:pt>
                <c:pt idx="418">
                  <c:v>4.0221892500000002E-4</c:v>
                </c:pt>
                <c:pt idx="419">
                  <c:v>4.0769845800000003E-4</c:v>
                </c:pt>
                <c:pt idx="420">
                  <c:v>4.1324664300000001E-4</c:v>
                </c:pt>
                <c:pt idx="421">
                  <c:v>4.1886445699999998E-4</c:v>
                </c:pt>
                <c:pt idx="422">
                  <c:v>4.2455289099999999E-4</c:v>
                </c:pt>
                <c:pt idx="423">
                  <c:v>4.3031295200000001E-4</c:v>
                </c:pt>
                <c:pt idx="424">
                  <c:v>4.3614566E-4</c:v>
                </c:pt>
                <c:pt idx="425">
                  <c:v>4.4205205300000002E-4</c:v>
                </c:pt>
                <c:pt idx="426">
                  <c:v>4.4803318100000001E-4</c:v>
                </c:pt>
                <c:pt idx="427">
                  <c:v>4.5409011200000002E-4</c:v>
                </c:pt>
                <c:pt idx="428">
                  <c:v>4.6022392799999998E-4</c:v>
                </c:pt>
                <c:pt idx="429">
                  <c:v>4.6643572899999998E-4</c:v>
                </c:pt>
                <c:pt idx="430">
                  <c:v>4.7272662800000001E-4</c:v>
                </c:pt>
                <c:pt idx="431">
                  <c:v>4.7909775500000002E-4</c:v>
                </c:pt>
                <c:pt idx="432">
                  <c:v>4.8555025800000001E-4</c:v>
                </c:pt>
                <c:pt idx="433">
                  <c:v>4.9208529899999996E-4</c:v>
                </c:pt>
                <c:pt idx="434">
                  <c:v>4.9870405699999998E-4</c:v>
                </c:pt>
                <c:pt idx="435">
                  <c:v>5.0540772900000005E-4</c:v>
                </c:pt>
                <c:pt idx="436">
                  <c:v>5.12197527E-4</c:v>
                </c:pt>
                <c:pt idx="437">
                  <c:v>5.1907468E-4</c:v>
                </c:pt>
                <c:pt idx="438">
                  <c:v>5.2604043599999996E-4</c:v>
                </c:pt>
                <c:pt idx="439">
                  <c:v>5.3309605800000003E-4</c:v>
                </c:pt>
                <c:pt idx="440">
                  <c:v>5.4024282699999997E-4</c:v>
                </c:pt>
                <c:pt idx="441">
                  <c:v>5.4748204000000002E-4</c:v>
                </c:pt>
                <c:pt idx="442">
                  <c:v>5.5481501300000001E-4</c:v>
                </c:pt>
                <c:pt idx="443">
                  <c:v>5.6224308000000004E-4</c:v>
                </c:pt>
                <c:pt idx="444">
                  <c:v>5.6976758900000003E-4</c:v>
                </c:pt>
                <c:pt idx="445">
                  <c:v>5.7738991000000003E-4</c:v>
                </c:pt>
                <c:pt idx="446">
                  <c:v>5.8511142800000005E-4</c:v>
                </c:pt>
                <c:pt idx="447">
                  <c:v>5.9293354500000001E-4</c:v>
                </c:pt>
                <c:pt idx="448">
                  <c:v>6.0085768399999997E-4</c:v>
                </c:pt>
                <c:pt idx="449">
                  <c:v>6.0888528200000005E-4</c:v>
                </c:pt>
                <c:pt idx="450">
                  <c:v>6.1701779600000005E-4</c:v>
                </c:pt>
                <c:pt idx="451">
                  <c:v>6.2525670100000005E-4</c:v>
                </c:pt>
                <c:pt idx="452">
                  <c:v>6.3360348699999995E-4</c:v>
                </c:pt>
                <c:pt idx="453">
                  <c:v>6.42059665E-4</c:v>
                </c:pt>
                <c:pt idx="454">
                  <c:v>6.5062676099999996E-4</c:v>
                </c:pt>
                <c:pt idx="455">
                  <c:v>6.5930632100000004E-4</c:v>
                </c:pt>
                <c:pt idx="456">
                  <c:v>6.6809990599999997E-4</c:v>
                </c:pt>
                <c:pt idx="457">
                  <c:v>6.7700909599999995E-4</c:v>
                </c:pt>
                <c:pt idx="458">
                  <c:v>6.8603548899999998E-4</c:v>
                </c:pt>
                <c:pt idx="459">
                  <c:v>6.9518069900000002E-4</c:v>
                </c:pt>
                <c:pt idx="460">
                  <c:v>7.0444635600000005E-4</c:v>
                </c:pt>
                <c:pt idx="461">
                  <c:v>7.1383410899999999E-4</c:v>
                </c:pt>
                <c:pt idx="462">
                  <c:v>7.2334562300000003E-4</c:v>
                </c:pt>
                <c:pt idx="463">
                  <c:v>7.3298257800000005E-4</c:v>
                </c:pt>
                <c:pt idx="464">
                  <c:v>7.4274667399999998E-4</c:v>
                </c:pt>
                <c:pt idx="465">
                  <c:v>7.5263962200000005E-4</c:v>
                </c:pt>
                <c:pt idx="466">
                  <c:v>7.6266315300000005E-4</c:v>
                </c:pt>
                <c:pt idx="467">
                  <c:v>7.7281901199999995E-4</c:v>
                </c:pt>
                <c:pt idx="468">
                  <c:v>7.8310895799999999E-4</c:v>
                </c:pt>
                <c:pt idx="469">
                  <c:v>7.9353476600000001E-4</c:v>
                </c:pt>
                <c:pt idx="470">
                  <c:v>8.0409822500000002E-4</c:v>
                </c:pt>
                <c:pt idx="471">
                  <c:v>8.1480113799999997E-4</c:v>
                </c:pt>
                <c:pt idx="472">
                  <c:v>8.2564532299999997E-4</c:v>
                </c:pt>
                <c:pt idx="473">
                  <c:v>8.3663260799999998E-4</c:v>
                </c:pt>
                <c:pt idx="474">
                  <c:v>8.47764836E-4</c:v>
                </c:pt>
                <c:pt idx="475">
                  <c:v>8.5904386200000001E-4</c:v>
                </c:pt>
                <c:pt idx="476">
                  <c:v>8.7047155100000002E-4</c:v>
                </c:pt>
                <c:pt idx="477">
                  <c:v>8.8204978000000001E-4</c:v>
                </c:pt>
                <c:pt idx="478">
                  <c:v>8.9378043700000004E-4</c:v>
                </c:pt>
                <c:pt idx="479">
                  <c:v>9.0566541700000001E-4</c:v>
                </c:pt>
                <c:pt idx="480">
                  <c:v>9.17706627E-4</c:v>
                </c:pt>
                <c:pt idx="481">
                  <c:v>9.2990597999999995E-4</c:v>
                </c:pt>
                <c:pt idx="482">
                  <c:v>9.42265397E-4</c:v>
                </c:pt>
                <c:pt idx="483">
                  <c:v>9.5478680500000004E-4</c:v>
                </c:pt>
                <c:pt idx="484">
                  <c:v>9.6747213700000003E-4</c:v>
                </c:pt>
                <c:pt idx="485">
                  <c:v>9.8032333199999993E-4</c:v>
                </c:pt>
                <c:pt idx="486">
                  <c:v>9.9334232899999991E-4</c:v>
                </c:pt>
                <c:pt idx="487">
                  <c:v>1.0065310699999999E-3</c:v>
                </c:pt>
                <c:pt idx="488">
                  <c:v>1.0198915099999999E-3</c:v>
                </c:pt>
                <c:pt idx="489">
                  <c:v>1.03342559E-3</c:v>
                </c:pt>
                <c:pt idx="490">
                  <c:v>1.0471352499999999E-3</c:v>
                </c:pt>
                <c:pt idx="491">
                  <c:v>1.06102244E-3</c:v>
                </c:pt>
                <c:pt idx="492">
                  <c:v>1.0750891E-3</c:v>
                </c:pt>
                <c:pt idx="493">
                  <c:v>1.0893371599999999E-3</c:v>
                </c:pt>
                <c:pt idx="494">
                  <c:v>1.1037685599999999E-3</c:v>
                </c:pt>
                <c:pt idx="495">
                  <c:v>1.11838521E-3</c:v>
                </c:pt>
                <c:pt idx="496">
                  <c:v>1.13318903E-3</c:v>
                </c:pt>
                <c:pt idx="497">
                  <c:v>1.14818193E-3</c:v>
                </c:pt>
                <c:pt idx="498">
                  <c:v>1.1633657900000001E-3</c:v>
                </c:pt>
                <c:pt idx="499">
                  <c:v>1.17874249E-3</c:v>
                </c:pt>
                <c:pt idx="500">
                  <c:v>1.1943139000000001E-3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FieldError_1302!$M$1</c:f>
              <c:strCache>
                <c:ptCount val="1"/>
                <c:pt idx="0">
                  <c:v>|B run 8 error|</c:v>
                </c:pt>
              </c:strCache>
            </c:strRef>
          </c:tx>
          <c:marker>
            <c:symbol val="none"/>
          </c:marker>
          <c:xVal>
            <c:numRef>
              <c:f>FieldError_1302!$A$2:$A$502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FieldError_1302!$M$2:$M$502</c:f>
              <c:numCache>
                <c:formatCode>0.00E+00</c:formatCode>
                <c:ptCount val="501"/>
                <c:pt idx="0">
                  <c:v>9.0664084199999998E-5</c:v>
                </c:pt>
                <c:pt idx="1">
                  <c:v>8.6795911000000004E-5</c:v>
                </c:pt>
                <c:pt idx="2">
                  <c:v>8.3123259399999998E-5</c:v>
                </c:pt>
                <c:pt idx="3">
                  <c:v>7.9657092499999996E-5</c:v>
                </c:pt>
                <c:pt idx="4">
                  <c:v>7.6409342700000003E-5</c:v>
                </c:pt>
                <c:pt idx="5">
                  <c:v>7.3392768900000003E-5</c:v>
                </c:pt>
                <c:pt idx="6">
                  <c:v>7.0620712900000004E-5</c:v>
                </c:pt>
                <c:pt idx="7">
                  <c:v>6.8106736800000001E-5</c:v>
                </c:pt>
                <c:pt idx="8">
                  <c:v>6.5864126099999994E-5</c:v>
                </c:pt>
                <c:pt idx="9">
                  <c:v>6.3905260499999995E-5</c:v>
                </c:pt>
                <c:pt idx="10">
                  <c:v>6.22408758E-5</c:v>
                </c:pt>
                <c:pt idx="11">
                  <c:v>6.0879267300000003E-5</c:v>
                </c:pt>
                <c:pt idx="12">
                  <c:v>5.9825515300000001E-5</c:v>
                </c:pt>
                <c:pt idx="13">
                  <c:v>5.9080831800000003E-5</c:v>
                </c:pt>
                <c:pt idx="14">
                  <c:v>5.8642128800000002E-5</c:v>
                </c:pt>
                <c:pt idx="15">
                  <c:v>5.8501885599999998E-5</c:v>
                </c:pt>
                <c:pt idx="16">
                  <c:v>5.8648349099999998E-5</c:v>
                </c:pt>
                <c:pt idx="17">
                  <c:v>5.9066043500000002E-5</c:v>
                </c:pt>
                <c:pt idx="18">
                  <c:v>5.9736517200000003E-5</c:v>
                </c:pt>
                <c:pt idx="19">
                  <c:v>6.0639222300000002E-5</c:v>
                </c:pt>
                <c:pt idx="20">
                  <c:v>6.1752417000000002E-5</c:v>
                </c:pt>
                <c:pt idx="21">
                  <c:v>6.3053998599999994E-5</c:v>
                </c:pt>
                <c:pt idx="22">
                  <c:v>6.4522204600000004E-5</c:v>
                </c:pt>
                <c:pt idx="23">
                  <c:v>6.6136151700000006E-5</c:v>
                </c:pt>
                <c:pt idx="24">
                  <c:v>6.7876212000000005E-5</c:v>
                </c:pt>
                <c:pt idx="25">
                  <c:v>6.9724241299999999E-5</c:v>
                </c:pt>
                <c:pt idx="26">
                  <c:v>7.1663688400000003E-5</c:v>
                </c:pt>
                <c:pt idx="27">
                  <c:v>7.3679611700000003E-5</c:v>
                </c:pt>
                <c:pt idx="28">
                  <c:v>7.5758632199999994E-5</c:v>
                </c:pt>
                <c:pt idx="29">
                  <c:v>7.78888451E-5</c:v>
                </c:pt>
                <c:pt idx="30">
                  <c:v>8.0059707500000006E-5</c:v>
                </c:pt>
                <c:pt idx="31">
                  <c:v>8.2261914600000001E-5</c:v>
                </c:pt>
                <c:pt idx="32">
                  <c:v>8.4487275800000005E-5</c:v>
                </c:pt>
                <c:pt idx="33">
                  <c:v>8.6728592800000006E-5</c:v>
                </c:pt>
                <c:pt idx="34">
                  <c:v>8.8979547199999996E-5</c:v>
                </c:pt>
                <c:pt idx="35">
                  <c:v>9.1234596200000001E-5</c:v>
                </c:pt>
                <c:pt idx="36">
                  <c:v>9.3488879200000005E-5</c:v>
                </c:pt>
                <c:pt idx="37">
                  <c:v>9.5738133599999997E-5</c:v>
                </c:pt>
                <c:pt idx="38">
                  <c:v>9.79786215E-5</c:v>
                </c:pt>
                <c:pt idx="39" formatCode="General">
                  <c:v>1.00207064E-4</c:v>
                </c:pt>
                <c:pt idx="40" formatCode="General">
                  <c:v>1.02420584E-4</c:v>
                </c:pt>
                <c:pt idx="41" formatCode="General">
                  <c:v>1.04616658E-4</c:v>
                </c:pt>
                <c:pt idx="42" formatCode="General">
                  <c:v>1.06793069E-4</c:v>
                </c:pt>
                <c:pt idx="43" formatCode="General">
                  <c:v>1.08947874E-4</c:v>
                </c:pt>
                <c:pt idx="44" formatCode="General">
                  <c:v>1.11079365E-4</c:v>
                </c:pt>
                <c:pt idx="45" formatCode="General">
                  <c:v>1.1318604500000001E-4</c:v>
                </c:pt>
                <c:pt idx="46" formatCode="General">
                  <c:v>1.15266601E-4</c:v>
                </c:pt>
                <c:pt idx="47" formatCode="General">
                  <c:v>1.17319883E-4</c:v>
                </c:pt>
                <c:pt idx="48" formatCode="General">
                  <c:v>1.1934488400000001E-4</c:v>
                </c:pt>
                <c:pt idx="49" formatCode="General">
                  <c:v>1.21340723E-4</c:v>
                </c:pt>
                <c:pt idx="50" formatCode="General">
                  <c:v>1.2330663399999999E-4</c:v>
                </c:pt>
                <c:pt idx="51" formatCode="General">
                  <c:v>1.2524194900000001E-4</c:v>
                </c:pt>
                <c:pt idx="52" formatCode="General">
                  <c:v>1.2714608899999999E-4</c:v>
                </c:pt>
                <c:pt idx="53" formatCode="General">
                  <c:v>1.2901855400000001E-4</c:v>
                </c:pt>
                <c:pt idx="54" formatCode="General">
                  <c:v>1.3085891400000001E-4</c:v>
                </c:pt>
                <c:pt idx="55" formatCode="General">
                  <c:v>1.32666801E-4</c:v>
                </c:pt>
                <c:pt idx="56" formatCode="General">
                  <c:v>1.34441905E-4</c:v>
                </c:pt>
                <c:pt idx="57" formatCode="General">
                  <c:v>1.36183965E-4</c:v>
                </c:pt>
                <c:pt idx="58" formatCode="General">
                  <c:v>1.3789276400000001E-4</c:v>
                </c:pt>
                <c:pt idx="59" formatCode="General">
                  <c:v>1.39568126E-4</c:v>
                </c:pt>
                <c:pt idx="60" formatCode="General">
                  <c:v>1.4120991200000001E-4</c:v>
                </c:pt>
                <c:pt idx="61" formatCode="General">
                  <c:v>1.4281801299999999E-4</c:v>
                </c:pt>
                <c:pt idx="62" formatCode="General">
                  <c:v>1.44392351E-4</c:v>
                </c:pt>
                <c:pt idx="63" formatCode="General">
                  <c:v>1.4593287399999999E-4</c:v>
                </c:pt>
                <c:pt idx="64" formatCode="General">
                  <c:v>1.4743955300000001E-4</c:v>
                </c:pt>
                <c:pt idx="65" formatCode="General">
                  <c:v>1.4891238200000001E-4</c:v>
                </c:pt>
                <c:pt idx="66" formatCode="General">
                  <c:v>1.5035137199999999E-4</c:v>
                </c:pt>
                <c:pt idx="67" formatCode="General">
                  <c:v>1.5175655200000001E-4</c:v>
                </c:pt>
                <c:pt idx="68" formatCode="General">
                  <c:v>1.5312796700000001E-4</c:v>
                </c:pt>
                <c:pt idx="69" formatCode="General">
                  <c:v>1.5446567599999999E-4</c:v>
                </c:pt>
                <c:pt idx="70" formatCode="General">
                  <c:v>1.55769751E-4</c:v>
                </c:pt>
                <c:pt idx="71" formatCode="General">
                  <c:v>1.5704027600000001E-4</c:v>
                </c:pt>
                <c:pt idx="72" formatCode="General">
                  <c:v>1.5827734499999999E-4</c:v>
                </c:pt>
                <c:pt idx="73" formatCode="General">
                  <c:v>1.5948105900000001E-4</c:v>
                </c:pt>
                <c:pt idx="74" formatCode="General">
                  <c:v>1.60651533E-4</c:v>
                </c:pt>
                <c:pt idx="75" formatCode="General">
                  <c:v>1.6178888399999999E-4</c:v>
                </c:pt>
                <c:pt idx="76" formatCode="General">
                  <c:v>1.6289323999999999E-4</c:v>
                </c:pt>
                <c:pt idx="77" formatCode="General">
                  <c:v>1.63964733E-4</c:v>
                </c:pt>
                <c:pt idx="78" formatCode="General">
                  <c:v>1.6500350199999999E-4</c:v>
                </c:pt>
                <c:pt idx="79" formatCode="General">
                  <c:v>1.6600969000000001E-4</c:v>
                </c:pt>
                <c:pt idx="80" formatCode="General">
                  <c:v>1.66983446E-4</c:v>
                </c:pt>
                <c:pt idx="81" formatCode="General">
                  <c:v>1.6792492300000001E-4</c:v>
                </c:pt>
                <c:pt idx="82" formatCode="General">
                  <c:v>1.6883427499999999E-4</c:v>
                </c:pt>
                <c:pt idx="83" formatCode="General">
                  <c:v>1.6971166399999999E-4</c:v>
                </c:pt>
                <c:pt idx="84" formatCode="General">
                  <c:v>1.70557251E-4</c:v>
                </c:pt>
                <c:pt idx="85" formatCode="General">
                  <c:v>1.71371202E-4</c:v>
                </c:pt>
                <c:pt idx="86" formatCode="General">
                  <c:v>1.7215368300000001E-4</c:v>
                </c:pt>
                <c:pt idx="87" formatCode="General">
                  <c:v>1.7290486599999999E-4</c:v>
                </c:pt>
                <c:pt idx="88" formatCode="General">
                  <c:v>1.73624921E-4</c:v>
                </c:pt>
                <c:pt idx="89" formatCode="General">
                  <c:v>1.74314023E-4</c:v>
                </c:pt>
                <c:pt idx="90" formatCode="General">
                  <c:v>1.74972344E-4</c:v>
                </c:pt>
                <c:pt idx="91" formatCode="General">
                  <c:v>1.7560006300000001E-4</c:v>
                </c:pt>
                <c:pt idx="92" formatCode="General">
                  <c:v>1.76197355E-4</c:v>
                </c:pt>
                <c:pt idx="93" formatCode="General">
                  <c:v>1.76764399E-4</c:v>
                </c:pt>
                <c:pt idx="94" formatCode="General">
                  <c:v>1.7730137299999999E-4</c:v>
                </c:pt>
                <c:pt idx="95" formatCode="General">
                  <c:v>1.7780845799999999E-4</c:v>
                </c:pt>
                <c:pt idx="96" formatCode="General">
                  <c:v>1.7828583300000001E-4</c:v>
                </c:pt>
                <c:pt idx="97" formatCode="General">
                  <c:v>1.7873367900000001E-4</c:v>
                </c:pt>
                <c:pt idx="98" formatCode="General">
                  <c:v>1.79152176E-4</c:v>
                </c:pt>
                <c:pt idx="99" formatCode="General">
                  <c:v>1.7954150600000001E-4</c:v>
                </c:pt>
                <c:pt idx="100" formatCode="General">
                  <c:v>1.7990184999999999E-4</c:v>
                </c:pt>
                <c:pt idx="101" formatCode="General">
                  <c:v>1.8023338900000001E-4</c:v>
                </c:pt>
                <c:pt idx="102" formatCode="General">
                  <c:v>1.80536304E-4</c:v>
                </c:pt>
                <c:pt idx="103" formatCode="General">
                  <c:v>1.8081077700000001E-4</c:v>
                </c:pt>
                <c:pt idx="104" formatCode="General">
                  <c:v>1.81056989E-4</c:v>
                </c:pt>
                <c:pt idx="105" formatCode="General">
                  <c:v>1.8127512100000001E-4</c:v>
                </c:pt>
                <c:pt idx="106" formatCode="General">
                  <c:v>1.8146535300000001E-4</c:v>
                </c:pt>
                <c:pt idx="107" formatCode="General">
                  <c:v>1.8162786699999999E-4</c:v>
                </c:pt>
                <c:pt idx="108" formatCode="General">
                  <c:v>1.81762841E-4</c:v>
                </c:pt>
                <c:pt idx="109" formatCode="General">
                  <c:v>1.8187045700000001E-4</c:v>
                </c:pt>
                <c:pt idx="110" formatCode="General">
                  <c:v>1.8195089199999999E-4</c:v>
                </c:pt>
                <c:pt idx="111" formatCode="General">
                  <c:v>1.8200432700000001E-4</c:v>
                </c:pt>
                <c:pt idx="112" formatCode="General">
                  <c:v>1.8203094E-4</c:v>
                </c:pt>
                <c:pt idx="113" formatCode="General">
                  <c:v>1.8203090899999999E-4</c:v>
                </c:pt>
                <c:pt idx="114" formatCode="General">
                  <c:v>1.82004411E-4</c:v>
                </c:pt>
                <c:pt idx="115" formatCode="General">
                  <c:v>1.8195162399999999E-4</c:v>
                </c:pt>
                <c:pt idx="116" formatCode="General">
                  <c:v>1.81872724E-4</c:v>
                </c:pt>
                <c:pt idx="117" formatCode="General">
                  <c:v>1.81767888E-4</c:v>
                </c:pt>
                <c:pt idx="118" formatCode="General">
                  <c:v>1.8163728999999999E-4</c:v>
                </c:pt>
                <c:pt idx="119" formatCode="General">
                  <c:v>1.8148110500000001E-4</c:v>
                </c:pt>
                <c:pt idx="120" formatCode="General">
                  <c:v>1.81299508E-4</c:v>
                </c:pt>
                <c:pt idx="121" formatCode="General">
                  <c:v>1.8109267299999999E-4</c:v>
                </c:pt>
                <c:pt idx="122" formatCode="General">
                  <c:v>1.8086077100000001E-4</c:v>
                </c:pt>
                <c:pt idx="123" formatCode="General">
                  <c:v>1.8060397699999999E-4</c:v>
                </c:pt>
                <c:pt idx="124" formatCode="General">
                  <c:v>1.8032246200000001E-4</c:v>
                </c:pt>
                <c:pt idx="125" formatCode="General">
                  <c:v>1.8001639700000001E-4</c:v>
                </c:pt>
                <c:pt idx="126" formatCode="General">
                  <c:v>1.79685952E-4</c:v>
                </c:pt>
                <c:pt idx="127" formatCode="General">
                  <c:v>1.79331298E-4</c:v>
                </c:pt>
                <c:pt idx="128" formatCode="General">
                  <c:v>1.7895260299999999E-4</c:v>
                </c:pt>
                <c:pt idx="129" formatCode="General">
                  <c:v>1.7855003699999999E-4</c:v>
                </c:pt>
                <c:pt idx="130" formatCode="General">
                  <c:v>1.78123768E-4</c:v>
                </c:pt>
                <c:pt idx="131" formatCode="General">
                  <c:v>1.7767396299999999E-4</c:v>
                </c:pt>
                <c:pt idx="132" formatCode="General">
                  <c:v>1.7720078799999999E-4</c:v>
                </c:pt>
                <c:pt idx="133" formatCode="General">
                  <c:v>1.7670441100000001E-4</c:v>
                </c:pt>
                <c:pt idx="134" formatCode="General">
                  <c:v>1.76184996E-4</c:v>
                </c:pt>
                <c:pt idx="135" formatCode="General">
                  <c:v>1.7564270900000001E-4</c:v>
                </c:pt>
                <c:pt idx="136" formatCode="General">
                  <c:v>1.7507771299999999E-4</c:v>
                </c:pt>
                <c:pt idx="137" formatCode="General">
                  <c:v>1.7449017200000001E-4</c:v>
                </c:pt>
                <c:pt idx="138" formatCode="General">
                  <c:v>1.7388025000000001E-4</c:v>
                </c:pt>
                <c:pt idx="139" formatCode="General">
                  <c:v>1.73248109E-4</c:v>
                </c:pt>
                <c:pt idx="140" formatCode="General">
                  <c:v>1.7259391100000001E-4</c:v>
                </c:pt>
                <c:pt idx="141" formatCode="General">
                  <c:v>1.7191781599999999E-4</c:v>
                </c:pt>
                <c:pt idx="142" formatCode="General">
                  <c:v>1.7121998600000001E-4</c:v>
                </c:pt>
                <c:pt idx="143" formatCode="General">
                  <c:v>1.7050058100000001E-4</c:v>
                </c:pt>
                <c:pt idx="144" formatCode="General">
                  <c:v>1.6975975899999999E-4</c:v>
                </c:pt>
                <c:pt idx="145" formatCode="General">
                  <c:v>1.6899768100000001E-4</c:v>
                </c:pt>
                <c:pt idx="146" formatCode="General">
                  <c:v>1.68214503E-4</c:v>
                </c:pt>
                <c:pt idx="147" formatCode="General">
                  <c:v>1.67410385E-4</c:v>
                </c:pt>
                <c:pt idx="148" formatCode="General">
                  <c:v>1.6658548199999999E-4</c:v>
                </c:pt>
                <c:pt idx="149" formatCode="General">
                  <c:v>1.6573995299999999E-4</c:v>
                </c:pt>
                <c:pt idx="150" formatCode="General">
                  <c:v>1.64873952E-4</c:v>
                </c:pt>
                <c:pt idx="151" formatCode="General">
                  <c:v>1.63987635E-4</c:v>
                </c:pt>
                <c:pt idx="152" formatCode="General">
                  <c:v>1.63081158E-4</c:v>
                </c:pt>
                <c:pt idx="153" formatCode="General">
                  <c:v>1.6215467400000001E-4</c:v>
                </c:pt>
                <c:pt idx="154" formatCode="General">
                  <c:v>1.6120833900000001E-4</c:v>
                </c:pt>
                <c:pt idx="155" formatCode="General">
                  <c:v>1.6024230400000001E-4</c:v>
                </c:pt>
                <c:pt idx="156" formatCode="General">
                  <c:v>1.5925672399999999E-4</c:v>
                </c:pt>
                <c:pt idx="157" formatCode="General">
                  <c:v>1.5825175E-4</c:v>
                </c:pt>
                <c:pt idx="158" formatCode="General">
                  <c:v>1.5722753499999999E-4</c:v>
                </c:pt>
                <c:pt idx="159" formatCode="General">
                  <c:v>1.5618423E-4</c:v>
                </c:pt>
                <c:pt idx="160" formatCode="General">
                  <c:v>1.5512198699999999E-4</c:v>
                </c:pt>
                <c:pt idx="161" formatCode="General">
                  <c:v>1.5404095399999999E-4</c:v>
                </c:pt>
                <c:pt idx="162" formatCode="General">
                  <c:v>1.52941284E-4</c:v>
                </c:pt>
                <c:pt idx="163" formatCode="General">
                  <c:v>1.51823125E-4</c:v>
                </c:pt>
                <c:pt idx="164" formatCode="General">
                  <c:v>1.5068662699999999E-4</c:v>
                </c:pt>
                <c:pt idx="165" formatCode="General">
                  <c:v>1.4953193899999999E-4</c:v>
                </c:pt>
                <c:pt idx="166" formatCode="General">
                  <c:v>1.4835920799999999E-4</c:v>
                </c:pt>
                <c:pt idx="167" formatCode="General">
                  <c:v>1.4716858400000001E-4</c:v>
                </c:pt>
                <c:pt idx="168" formatCode="General">
                  <c:v>1.4596021200000001E-4</c:v>
                </c:pt>
                <c:pt idx="169" formatCode="General">
                  <c:v>1.44734242E-4</c:v>
                </c:pt>
                <c:pt idx="170" formatCode="General">
                  <c:v>1.4349081800000001E-4</c:v>
                </c:pt>
                <c:pt idx="171" formatCode="General">
                  <c:v>1.42230089E-4</c:v>
                </c:pt>
                <c:pt idx="172" formatCode="General">
                  <c:v>1.4095219900000001E-4</c:v>
                </c:pt>
                <c:pt idx="173" formatCode="General">
                  <c:v>1.3965729499999999E-4</c:v>
                </c:pt>
                <c:pt idx="174" formatCode="General">
                  <c:v>1.3834552200000001E-4</c:v>
                </c:pt>
                <c:pt idx="175" formatCode="General">
                  <c:v>1.3701702400000001E-4</c:v>
                </c:pt>
                <c:pt idx="176" formatCode="General">
                  <c:v>1.3567194700000001E-4</c:v>
                </c:pt>
                <c:pt idx="177" formatCode="General">
                  <c:v>1.3431043400000001E-4</c:v>
                </c:pt>
                <c:pt idx="178" formatCode="General">
                  <c:v>1.3293263099999999E-4</c:v>
                </c:pt>
                <c:pt idx="179" formatCode="General">
                  <c:v>1.31538679E-4</c:v>
                </c:pt>
                <c:pt idx="180" formatCode="General">
                  <c:v>1.3012872400000001E-4</c:v>
                </c:pt>
                <c:pt idx="181" formatCode="General">
                  <c:v>1.28702907E-4</c:v>
                </c:pt>
                <c:pt idx="182" formatCode="General">
                  <c:v>1.2726137099999999E-4</c:v>
                </c:pt>
                <c:pt idx="183" formatCode="General">
                  <c:v>1.2580425999999999E-4</c:v>
                </c:pt>
                <c:pt idx="184" formatCode="General">
                  <c:v>1.24331715E-4</c:v>
                </c:pt>
                <c:pt idx="185" formatCode="General">
                  <c:v>1.2284387799999999E-4</c:v>
                </c:pt>
                <c:pt idx="186" formatCode="General">
                  <c:v>1.21340891E-4</c:v>
                </c:pt>
                <c:pt idx="187" formatCode="General">
                  <c:v>1.1982289499999999E-4</c:v>
                </c:pt>
                <c:pt idx="188" formatCode="General">
                  <c:v>1.1829003100000001E-4</c:v>
                </c:pt>
                <c:pt idx="189" formatCode="General">
                  <c:v>1.16742442E-4</c:v>
                </c:pt>
                <c:pt idx="190" formatCode="General">
                  <c:v>1.15180266E-4</c:v>
                </c:pt>
                <c:pt idx="191" formatCode="General">
                  <c:v>1.13603645E-4</c:v>
                </c:pt>
                <c:pt idx="192" formatCode="General">
                  <c:v>1.12012719E-4</c:v>
                </c:pt>
                <c:pt idx="193" formatCode="General">
                  <c:v>1.10407629E-4</c:v>
                </c:pt>
                <c:pt idx="194" formatCode="General">
                  <c:v>1.08788513E-4</c:v>
                </c:pt>
                <c:pt idx="195" formatCode="General">
                  <c:v>1.07155512E-4</c:v>
                </c:pt>
                <c:pt idx="196" formatCode="General">
                  <c:v>1.05508765E-4</c:v>
                </c:pt>
                <c:pt idx="197" formatCode="General">
                  <c:v>1.0384841200000001E-4</c:v>
                </c:pt>
                <c:pt idx="198" formatCode="General">
                  <c:v>1.0217459199999999E-4</c:v>
                </c:pt>
                <c:pt idx="199" formatCode="General">
                  <c:v>1.00487444E-4</c:v>
                </c:pt>
                <c:pt idx="200">
                  <c:v>9.8787106499999996E-5</c:v>
                </c:pt>
                <c:pt idx="201">
                  <c:v>9.7073718499999999E-5</c:v>
                </c:pt>
                <c:pt idx="202">
                  <c:v>9.5347418699999998E-5</c:v>
                </c:pt>
                <c:pt idx="203">
                  <c:v>9.3608345399999999E-5</c:v>
                </c:pt>
                <c:pt idx="204">
                  <c:v>9.1856637100000004E-5</c:v>
                </c:pt>
                <c:pt idx="205">
                  <c:v>9.0092431899999994E-5</c:v>
                </c:pt>
                <c:pt idx="206">
                  <c:v>8.8315867999999998E-5</c:v>
                </c:pt>
                <c:pt idx="207">
                  <c:v>8.6527083499999999E-5</c:v>
                </c:pt>
                <c:pt idx="208">
                  <c:v>8.4726216099999997E-5</c:v>
                </c:pt>
                <c:pt idx="209">
                  <c:v>8.2913403799999999E-5</c:v>
                </c:pt>
                <c:pt idx="210">
                  <c:v>8.1088784399999998E-5</c:v>
                </c:pt>
                <c:pt idx="211">
                  <c:v>7.92524954E-5</c:v>
                </c:pt>
                <c:pt idx="212">
                  <c:v>7.7404674499999995E-5</c:v>
                </c:pt>
                <c:pt idx="213">
                  <c:v>7.5545459200000001E-5</c:v>
                </c:pt>
                <c:pt idx="214">
                  <c:v>7.3674987100000005E-5</c:v>
                </c:pt>
                <c:pt idx="215">
                  <c:v>7.1793395600000005E-5</c:v>
                </c:pt>
                <c:pt idx="216">
                  <c:v>6.9900821899999995E-5</c:v>
                </c:pt>
                <c:pt idx="217">
                  <c:v>6.7997403599999998E-5</c:v>
                </c:pt>
                <c:pt idx="218">
                  <c:v>6.6083277900000006E-5</c:v>
                </c:pt>
                <c:pt idx="219">
                  <c:v>6.4158582200000007E-5</c:v>
                </c:pt>
                <c:pt idx="220">
                  <c:v>6.2223453599999999E-5</c:v>
                </c:pt>
                <c:pt idx="221">
                  <c:v>6.0278029599999997E-5</c:v>
                </c:pt>
                <c:pt idx="222">
                  <c:v>5.8322447200000001E-5</c:v>
                </c:pt>
                <c:pt idx="223">
                  <c:v>5.6356843799999999E-5</c:v>
                </c:pt>
                <c:pt idx="224">
                  <c:v>5.4381356700000002E-5</c:v>
                </c:pt>
                <c:pt idx="225">
                  <c:v>5.2396123000000001E-5</c:v>
                </c:pt>
                <c:pt idx="226">
                  <c:v>5.0401280200000003E-5</c:v>
                </c:pt>
                <c:pt idx="227">
                  <c:v>4.8396965400000002E-5</c:v>
                </c:pt>
                <c:pt idx="228">
                  <c:v>4.6383315999999997E-5</c:v>
                </c:pt>
                <c:pt idx="229">
                  <c:v>4.4360469500000003E-5</c:v>
                </c:pt>
                <c:pt idx="230">
                  <c:v>4.2328563099999997E-5</c:v>
                </c:pt>
                <c:pt idx="231">
                  <c:v>4.0287734299999998E-5</c:v>
                </c:pt>
                <c:pt idx="232">
                  <c:v>3.82381206E-5</c:v>
                </c:pt>
                <c:pt idx="233">
                  <c:v>3.61798596E-5</c:v>
                </c:pt>
                <c:pt idx="234">
                  <c:v>3.4113088799999997E-5</c:v>
                </c:pt>
                <c:pt idx="235">
                  <c:v>3.2037945900000001E-5</c:v>
                </c:pt>
                <c:pt idx="236">
                  <c:v>2.9954568600000002E-5</c:v>
                </c:pt>
                <c:pt idx="237">
                  <c:v>2.7863094699999999E-5</c:v>
                </c:pt>
                <c:pt idx="238">
                  <c:v>2.57636621E-5</c:v>
                </c:pt>
                <c:pt idx="239">
                  <c:v>2.3656408800000001E-5</c:v>
                </c:pt>
                <c:pt idx="240">
                  <c:v>2.1541472700000002E-5</c:v>
                </c:pt>
                <c:pt idx="241">
                  <c:v>1.9418992E-5</c:v>
                </c:pt>
                <c:pt idx="242">
                  <c:v>1.7289104899999999E-5</c:v>
                </c:pt>
                <c:pt idx="243">
                  <c:v>1.51519498E-5</c:v>
                </c:pt>
                <c:pt idx="244">
                  <c:v>1.30076651E-5</c:v>
                </c:pt>
                <c:pt idx="245">
                  <c:v>1.08563892E-5</c:v>
                </c:pt>
                <c:pt idx="246">
                  <c:v>8.6982609099999992E-6</c:v>
                </c:pt>
                <c:pt idx="247">
                  <c:v>6.5334188899999997E-6</c:v>
                </c:pt>
                <c:pt idx="248">
                  <c:v>4.3620020500000004E-6</c:v>
                </c:pt>
                <c:pt idx="249">
                  <c:v>2.18414938E-6</c:v>
                </c:pt>
                <c:pt idx="250">
                  <c:v>1.9077496400000001E-17</c:v>
                </c:pt>
                <c:pt idx="251">
                  <c:v>2.1903068200000002E-6</c:v>
                </c:pt>
                <c:pt idx="252">
                  <c:v>4.3866316999999999E-6</c:v>
                </c:pt>
                <c:pt idx="253">
                  <c:v>6.58883511E-6</c:v>
                </c:pt>
                <c:pt idx="254">
                  <c:v>8.7967773699999992E-6</c:v>
                </c:pt>
                <c:pt idx="255">
                  <c:v>1.1010318700000001E-5</c:v>
                </c:pt>
                <c:pt idx="256">
                  <c:v>1.3229319100000001E-5</c:v>
                </c:pt>
                <c:pt idx="257">
                  <c:v>1.5453638400000001E-5</c:v>
                </c:pt>
                <c:pt idx="258">
                  <c:v>1.76831365E-5</c:v>
                </c:pt>
                <c:pt idx="259">
                  <c:v>1.99176728E-5</c:v>
                </c:pt>
                <c:pt idx="260">
                  <c:v>2.2157106800000001E-5</c:v>
                </c:pt>
                <c:pt idx="261">
                  <c:v>2.4401297699999999E-5</c:v>
                </c:pt>
                <c:pt idx="262">
                  <c:v>2.6650104600000001E-5</c:v>
                </c:pt>
                <c:pt idx="263">
                  <c:v>2.89033864E-5</c:v>
                </c:pt>
                <c:pt idx="264">
                  <c:v>3.1161001900000003E-5</c:v>
                </c:pt>
                <c:pt idx="265">
                  <c:v>3.3422809600000002E-5</c:v>
                </c:pt>
                <c:pt idx="266">
                  <c:v>3.5688667799999999E-5</c:v>
                </c:pt>
                <c:pt idx="267">
                  <c:v>3.7958434799999998E-5</c:v>
                </c:pt>
                <c:pt idx="268">
                  <c:v>4.0231968599999999E-5</c:v>
                </c:pt>
                <c:pt idx="269">
                  <c:v>4.2509127000000003E-5</c:v>
                </c:pt>
                <c:pt idx="270">
                  <c:v>4.4789767600000002E-5</c:v>
                </c:pt>
                <c:pt idx="271">
                  <c:v>4.7073747799999998E-5</c:v>
                </c:pt>
                <c:pt idx="272">
                  <c:v>4.9360924999999999E-5</c:v>
                </c:pt>
                <c:pt idx="273">
                  <c:v>5.1651156100000002E-5</c:v>
                </c:pt>
                <c:pt idx="274">
                  <c:v>5.3944297900000001E-5</c:v>
                </c:pt>
                <c:pt idx="275">
                  <c:v>5.62402072E-5</c:v>
                </c:pt>
                <c:pt idx="276">
                  <c:v>5.85387403E-5</c:v>
                </c:pt>
                <c:pt idx="277">
                  <c:v>6.0839753399999998E-5</c:v>
                </c:pt>
                <c:pt idx="278">
                  <c:v>6.3143102600000004E-5</c:v>
                </c:pt>
                <c:pt idx="279">
                  <c:v>6.5448643599999996E-5</c:v>
                </c:pt>
                <c:pt idx="280">
                  <c:v>6.7756232000000001E-5</c:v>
                </c:pt>
                <c:pt idx="281">
                  <c:v>7.0065723100000004E-5</c:v>
                </c:pt>
                <c:pt idx="282">
                  <c:v>7.2376972099999997E-5</c:v>
                </c:pt>
                <c:pt idx="283">
                  <c:v>7.4689833799999994E-5</c:v>
                </c:pt>
                <c:pt idx="284">
                  <c:v>7.7004162999999996E-5</c:v>
                </c:pt>
                <c:pt idx="285">
                  <c:v>7.9319813899999999E-5</c:v>
                </c:pt>
                <c:pt idx="286">
                  <c:v>8.1636640899999997E-5</c:v>
                </c:pt>
                <c:pt idx="287">
                  <c:v>8.39544979E-5</c:v>
                </c:pt>
                <c:pt idx="288">
                  <c:v>8.6273238500000001E-5</c:v>
                </c:pt>
                <c:pt idx="289">
                  <c:v>8.8592716299999995E-5</c:v>
                </c:pt>
                <c:pt idx="290">
                  <c:v>9.0912784499999996E-5</c:v>
                </c:pt>
                <c:pt idx="291">
                  <c:v>9.3233296000000003E-5</c:v>
                </c:pt>
                <c:pt idx="292">
                  <c:v>9.5554103499999993E-5</c:v>
                </c:pt>
                <c:pt idx="293">
                  <c:v>9.7875059600000005E-5</c:v>
                </c:pt>
                <c:pt idx="294" formatCode="General">
                  <c:v>1.00196016E-4</c:v>
                </c:pt>
                <c:pt idx="295" formatCode="General">
                  <c:v>1.02516826E-4</c:v>
                </c:pt>
                <c:pt idx="296" formatCode="General">
                  <c:v>1.04837339E-4</c:v>
                </c:pt>
                <c:pt idx="297" formatCode="General">
                  <c:v>1.07157408E-4</c:v>
                </c:pt>
                <c:pt idx="298" formatCode="General">
                  <c:v>1.09476884E-4</c:v>
                </c:pt>
                <c:pt idx="299" formatCode="General">
                  <c:v>1.11795617E-4</c:v>
                </c:pt>
                <c:pt idx="300" formatCode="General">
                  <c:v>1.1411345900000001E-4</c:v>
                </c:pt>
                <c:pt idx="301" formatCode="General">
                  <c:v>1.1643025799999999E-4</c:v>
                </c:pt>
                <c:pt idx="302" formatCode="General">
                  <c:v>1.18745866E-4</c:v>
                </c:pt>
                <c:pt idx="303" formatCode="General">
                  <c:v>1.21060132E-4</c:v>
                </c:pt>
                <c:pt idx="304" formatCode="General">
                  <c:v>1.23372905E-4</c:v>
                </c:pt>
                <c:pt idx="305" formatCode="General">
                  <c:v>1.2568403299999999E-4</c:v>
                </c:pt>
                <c:pt idx="306" formatCode="General">
                  <c:v>1.2799336699999999E-4</c:v>
                </c:pt>
                <c:pt idx="307" formatCode="General">
                  <c:v>1.3030075399999999E-4</c:v>
                </c:pt>
                <c:pt idx="308" formatCode="General">
                  <c:v>1.3260604200000001E-4</c:v>
                </c:pt>
                <c:pt idx="309" formatCode="General">
                  <c:v>1.3490907799999999E-4</c:v>
                </c:pt>
                <c:pt idx="310" formatCode="General">
                  <c:v>1.3720971100000001E-4</c:v>
                </c:pt>
                <c:pt idx="311" formatCode="General">
                  <c:v>1.39507788E-4</c:v>
                </c:pt>
                <c:pt idx="312" formatCode="General">
                  <c:v>1.4180315400000001E-4</c:v>
                </c:pt>
                <c:pt idx="313" formatCode="General">
                  <c:v>1.4409565599999999E-4</c:v>
                </c:pt>
                <c:pt idx="314" formatCode="General">
                  <c:v>1.4638514E-4</c:v>
                </c:pt>
                <c:pt idx="315" formatCode="General">
                  <c:v>1.48671451E-4</c:v>
                </c:pt>
                <c:pt idx="316" formatCode="General">
                  <c:v>1.5095443499999999E-4</c:v>
                </c:pt>
                <c:pt idx="317" formatCode="General">
                  <c:v>1.5323393599999999E-4</c:v>
                </c:pt>
                <c:pt idx="318" formatCode="General">
                  <c:v>1.55509798E-4</c:v>
                </c:pt>
                <c:pt idx="319" formatCode="General">
                  <c:v>1.5778186599999999E-4</c:v>
                </c:pt>
                <c:pt idx="320" formatCode="General">
                  <c:v>1.60049983E-4</c:v>
                </c:pt>
                <c:pt idx="321" formatCode="General">
                  <c:v>1.62313991E-4</c:v>
                </c:pt>
                <c:pt idx="322" formatCode="General">
                  <c:v>1.6457373399999999E-4</c:v>
                </c:pt>
                <c:pt idx="323" formatCode="General">
                  <c:v>1.6682905299999999E-4</c:v>
                </c:pt>
                <c:pt idx="324" formatCode="General">
                  <c:v>1.69079789E-4</c:v>
                </c:pt>
                <c:pt idx="325" formatCode="General">
                  <c:v>1.7132578500000001E-4</c:v>
                </c:pt>
                <c:pt idx="326" formatCode="General">
                  <c:v>1.73566881E-4</c:v>
                </c:pt>
                <c:pt idx="327" formatCode="General">
                  <c:v>1.7580291599999999E-4</c:v>
                </c:pt>
                <c:pt idx="328" formatCode="General">
                  <c:v>1.7803373E-4</c:v>
                </c:pt>
                <c:pt idx="329" formatCode="General">
                  <c:v>1.80259162E-4</c:v>
                </c:pt>
                <c:pt idx="330" formatCode="General">
                  <c:v>1.82479051E-4</c:v>
                </c:pt>
                <c:pt idx="331" formatCode="General">
                  <c:v>1.84693235E-4</c:v>
                </c:pt>
                <c:pt idx="332" formatCode="General">
                  <c:v>1.8690155E-4</c:v>
                </c:pt>
                <c:pt idx="333" formatCode="General">
                  <c:v>1.8910383299999999E-4</c:v>
                </c:pt>
                <c:pt idx="334" formatCode="General">
                  <c:v>1.9129992100000001E-4</c:v>
                </c:pt>
                <c:pt idx="335" formatCode="General">
                  <c:v>1.9348964799999999E-4</c:v>
                </c:pt>
                <c:pt idx="336" formatCode="General">
                  <c:v>1.9567285E-4</c:v>
                </c:pt>
                <c:pt idx="337" formatCode="General">
                  <c:v>1.9784935999999999E-4</c:v>
                </c:pt>
                <c:pt idx="338" formatCode="General">
                  <c:v>2.0001901199999999E-4</c:v>
                </c:pt>
                <c:pt idx="339" formatCode="General">
                  <c:v>2.0218163800000001E-4</c:v>
                </c:pt>
                <c:pt idx="340" formatCode="General">
                  <c:v>2.0433707000000001E-4</c:v>
                </c:pt>
                <c:pt idx="341" formatCode="General">
                  <c:v>2.0648514E-4</c:v>
                </c:pt>
                <c:pt idx="342" formatCode="General">
                  <c:v>2.08625676E-4</c:v>
                </c:pt>
                <c:pt idx="343" formatCode="General">
                  <c:v>2.1075851000000001E-4</c:v>
                </c:pt>
                <c:pt idx="344" formatCode="General">
                  <c:v>2.12883469E-4</c:v>
                </c:pt>
                <c:pt idx="345" formatCode="General">
                  <c:v>2.1500038099999999E-4</c:v>
                </c:pt>
                <c:pt idx="346" formatCode="General">
                  <c:v>2.1710907200000001E-4</c:v>
                </c:pt>
                <c:pt idx="347" formatCode="General">
                  <c:v>2.1920937000000001E-4</c:v>
                </c:pt>
                <c:pt idx="348" formatCode="General">
                  <c:v>2.2130109900000001E-4</c:v>
                </c:pt>
                <c:pt idx="349" formatCode="General">
                  <c:v>2.23384082E-4</c:v>
                </c:pt>
                <c:pt idx="350" formatCode="General">
                  <c:v>2.2545814299999999E-4</c:v>
                </c:pt>
                <c:pt idx="351" formatCode="General">
                  <c:v>2.27523104E-4</c:v>
                </c:pt>
                <c:pt idx="352" formatCode="General">
                  <c:v>2.2957878500000001E-4</c:v>
                </c:pt>
                <c:pt idx="353" formatCode="General">
                  <c:v>2.31625007E-4</c:v>
                </c:pt>
                <c:pt idx="354" formatCode="General">
                  <c:v>2.3366158700000001E-4</c:v>
                </c:pt>
                <c:pt idx="355" formatCode="General">
                  <c:v>2.35688343E-4</c:v>
                </c:pt>
                <c:pt idx="356" formatCode="General">
                  <c:v>2.3770509199999999E-4</c:v>
                </c:pt>
                <c:pt idx="357" formatCode="General">
                  <c:v>2.3971164899999999E-4</c:v>
                </c:pt>
                <c:pt idx="358" formatCode="General">
                  <c:v>2.41707826E-4</c:v>
                </c:pt>
                <c:pt idx="359" formatCode="General">
                  <c:v>2.43693437E-4</c:v>
                </c:pt>
                <c:pt idx="360" formatCode="General">
                  <c:v>2.4566829300000002E-4</c:v>
                </c:pt>
                <c:pt idx="361" formatCode="General">
                  <c:v>2.4763220200000002E-4</c:v>
                </c:pt>
                <c:pt idx="362" formatCode="General">
                  <c:v>2.4958497400000003E-4</c:v>
                </c:pt>
                <c:pt idx="363" formatCode="General">
                  <c:v>2.5152641399999999E-4</c:v>
                </c:pt>
                <c:pt idx="364" formatCode="General">
                  <c:v>2.5345632899999998E-4</c:v>
                </c:pt>
                <c:pt idx="365" formatCode="General">
                  <c:v>2.5537452099999998E-4</c:v>
                </c:pt>
                <c:pt idx="366" formatCode="General">
                  <c:v>2.5728079300000001E-4</c:v>
                </c:pt>
                <c:pt idx="367" formatCode="General">
                  <c:v>2.59174944E-4</c:v>
                </c:pt>
                <c:pt idx="368" formatCode="General">
                  <c:v>2.6105677300000002E-4</c:v>
                </c:pt>
                <c:pt idx="369" formatCode="General">
                  <c:v>2.6292607799999998E-4</c:v>
                </c:pt>
                <c:pt idx="370" formatCode="General">
                  <c:v>2.6478265200000002E-4</c:v>
                </c:pt>
                <c:pt idx="371" formatCode="General">
                  <c:v>2.6662628999999998E-4</c:v>
                </c:pt>
                <c:pt idx="372" formatCode="General">
                  <c:v>2.68456781E-4</c:v>
                </c:pt>
                <c:pt idx="373" formatCode="General">
                  <c:v>2.7027391599999999E-4</c:v>
                </c:pt>
                <c:pt idx="374" formatCode="General">
                  <c:v>2.7207748099999999E-4</c:v>
                </c:pt>
                <c:pt idx="375" formatCode="General">
                  <c:v>2.73867262E-4</c:v>
                </c:pt>
                <c:pt idx="376" formatCode="General">
                  <c:v>2.75643041E-4</c:v>
                </c:pt>
                <c:pt idx="377" formatCode="General">
                  <c:v>2.7740459800000003E-4</c:v>
                </c:pt>
                <c:pt idx="378" formatCode="General">
                  <c:v>2.7915171300000002E-4</c:v>
                </c:pt>
                <c:pt idx="379" formatCode="General">
                  <c:v>2.8088416100000002E-4</c:v>
                </c:pt>
                <c:pt idx="380" formatCode="General">
                  <c:v>2.8260171500000002E-4</c:v>
                </c:pt>
                <c:pt idx="381" formatCode="General">
                  <c:v>2.8430414799999999E-4</c:v>
                </c:pt>
                <c:pt idx="382" formatCode="General">
                  <c:v>2.8599122699999999E-4</c:v>
                </c:pt>
                <c:pt idx="383" formatCode="General">
                  <c:v>2.87662719E-4</c:v>
                </c:pt>
                <c:pt idx="384" formatCode="General">
                  <c:v>2.8931838600000003E-4</c:v>
                </c:pt>
                <c:pt idx="385" formatCode="General">
                  <c:v>2.90957989E-4</c:v>
                </c:pt>
                <c:pt idx="386" formatCode="General">
                  <c:v>2.9258128699999997E-4</c:v>
                </c:pt>
                <c:pt idx="387" formatCode="General">
                  <c:v>2.94188034E-4</c:v>
                </c:pt>
                <c:pt idx="388" formatCode="General">
                  <c:v>2.9577798099999998E-4</c:v>
                </c:pt>
                <c:pt idx="389" formatCode="General">
                  <c:v>2.9735087700000001E-4</c:v>
                </c:pt>
                <c:pt idx="390" formatCode="General">
                  <c:v>2.9890646900000001E-4</c:v>
                </c:pt>
                <c:pt idx="391" formatCode="General">
                  <c:v>3.0044449799999999E-4</c:v>
                </c:pt>
                <c:pt idx="392" formatCode="General">
                  <c:v>3.01964705E-4</c:v>
                </c:pt>
                <c:pt idx="393" formatCode="General">
                  <c:v>3.0346682299999998E-4</c:v>
                </c:pt>
                <c:pt idx="394" formatCode="General">
                  <c:v>3.04950587E-4</c:v>
                </c:pt>
                <c:pt idx="395" formatCode="General">
                  <c:v>3.0641572400000002E-4</c:v>
                </c:pt>
                <c:pt idx="396" formatCode="General">
                  <c:v>3.0786196E-4</c:v>
                </c:pt>
                <c:pt idx="397" formatCode="General">
                  <c:v>3.0928901700000001E-4</c:v>
                </c:pt>
                <c:pt idx="398" formatCode="General">
                  <c:v>3.1069661100000001E-4</c:v>
                </c:pt>
                <c:pt idx="399" formatCode="General">
                  <c:v>3.1208445599999998E-4</c:v>
                </c:pt>
                <c:pt idx="400" formatCode="General">
                  <c:v>3.1345226300000001E-4</c:v>
                </c:pt>
                <c:pt idx="401" formatCode="General">
                  <c:v>3.1479973599999998E-4</c:v>
                </c:pt>
                <c:pt idx="402" formatCode="General">
                  <c:v>3.1612657799999998E-4</c:v>
                </c:pt>
                <c:pt idx="403" formatCode="General">
                  <c:v>3.1743248499999999E-4</c:v>
                </c:pt>
                <c:pt idx="404" formatCode="General">
                  <c:v>3.1871714999999999E-4</c:v>
                </c:pt>
                <c:pt idx="405" formatCode="General">
                  <c:v>3.1998025999999997E-4</c:v>
                </c:pt>
                <c:pt idx="406" formatCode="General">
                  <c:v>3.2122150100000001E-4</c:v>
                </c:pt>
                <c:pt idx="407" formatCode="General">
                  <c:v>3.2244054999999998E-4</c:v>
                </c:pt>
                <c:pt idx="408" formatCode="General">
                  <c:v>3.2363708099999999E-4</c:v>
                </c:pt>
                <c:pt idx="409" formatCode="General">
                  <c:v>3.2481076400000001E-4</c:v>
                </c:pt>
                <c:pt idx="410" formatCode="General">
                  <c:v>3.2596126199999997E-4</c:v>
                </c:pt>
                <c:pt idx="411" formatCode="General">
                  <c:v>3.2708823499999999E-4</c:v>
                </c:pt>
                <c:pt idx="412" formatCode="General">
                  <c:v>3.2819133599999999E-4</c:v>
                </c:pt>
                <c:pt idx="413" formatCode="General">
                  <c:v>3.2927021300000001E-4</c:v>
                </c:pt>
                <c:pt idx="414" formatCode="General">
                  <c:v>3.3032450899999998E-4</c:v>
                </c:pt>
                <c:pt idx="415" formatCode="General">
                  <c:v>3.3135386100000003E-4</c:v>
                </c:pt>
                <c:pt idx="416" formatCode="General">
                  <c:v>3.3235790000000001E-4</c:v>
                </c:pt>
                <c:pt idx="417" formatCode="General">
                  <c:v>3.3333625200000002E-4</c:v>
                </c:pt>
                <c:pt idx="418" formatCode="General">
                  <c:v>3.34288535E-4</c:v>
                </c:pt>
                <c:pt idx="419" formatCode="General">
                  <c:v>3.3521436399999997E-4</c:v>
                </c:pt>
                <c:pt idx="420" formatCode="General">
                  <c:v>3.36113345E-4</c:v>
                </c:pt>
                <c:pt idx="421" formatCode="General">
                  <c:v>3.36985079E-4</c:v>
                </c:pt>
                <c:pt idx="422" formatCode="General">
                  <c:v>3.3782916000000001E-4</c:v>
                </c:pt>
                <c:pt idx="423" formatCode="General">
                  <c:v>3.38645174E-4</c:v>
                </c:pt>
                <c:pt idx="424" formatCode="General">
                  <c:v>3.3943270299999998E-4</c:v>
                </c:pt>
                <c:pt idx="425" formatCode="General">
                  <c:v>3.4019132000000002E-4</c:v>
                </c:pt>
                <c:pt idx="426" formatCode="General">
                  <c:v>3.40920592E-4</c:v>
                </c:pt>
                <c:pt idx="427" formatCode="General">
                  <c:v>3.4162007600000002E-4</c:v>
                </c:pt>
                <c:pt idx="428" formatCode="General">
                  <c:v>3.4228932700000001E-4</c:v>
                </c:pt>
                <c:pt idx="429" formatCode="General">
                  <c:v>3.4292788600000002E-4</c:v>
                </c:pt>
                <c:pt idx="430" formatCode="General">
                  <c:v>3.4353529199999998E-4</c:v>
                </c:pt>
                <c:pt idx="431" formatCode="General">
                  <c:v>3.4411107200000001E-4</c:v>
                </c:pt>
                <c:pt idx="432" formatCode="General">
                  <c:v>3.4465474700000001E-4</c:v>
                </c:pt>
                <c:pt idx="433" formatCode="General">
                  <c:v>3.4516582899999997E-4</c:v>
                </c:pt>
                <c:pt idx="434" formatCode="General">
                  <c:v>3.4564382299999999E-4</c:v>
                </c:pt>
                <c:pt idx="435" formatCode="General">
                  <c:v>3.4608822400000001E-4</c:v>
                </c:pt>
                <c:pt idx="436" formatCode="General">
                  <c:v>3.4649851799999998E-4</c:v>
                </c:pt>
                <c:pt idx="437" formatCode="General">
                  <c:v>3.4687418400000002E-4</c:v>
                </c:pt>
                <c:pt idx="438" formatCode="General">
                  <c:v>3.4721468999999999E-4</c:v>
                </c:pt>
                <c:pt idx="439" formatCode="General">
                  <c:v>3.4751949599999999E-4</c:v>
                </c:pt>
                <c:pt idx="440" formatCode="General">
                  <c:v>3.4778805199999998E-4</c:v>
                </c:pt>
                <c:pt idx="441" formatCode="General">
                  <c:v>3.4801979899999998E-4</c:v>
                </c:pt>
                <c:pt idx="442" formatCode="General">
                  <c:v>3.4821416899999999E-4</c:v>
                </c:pt>
                <c:pt idx="443" formatCode="General">
                  <c:v>3.4837058099999998E-4</c:v>
                </c:pt>
                <c:pt idx="444" formatCode="General">
                  <c:v>3.4848844599999999E-4</c:v>
                </c:pt>
                <c:pt idx="445" formatCode="General">
                  <c:v>3.4856716600000003E-4</c:v>
                </c:pt>
                <c:pt idx="446" formatCode="General">
                  <c:v>3.4860613000000003E-4</c:v>
                </c:pt>
                <c:pt idx="447" formatCode="General">
                  <c:v>3.4860471699999998E-4</c:v>
                </c:pt>
                <c:pt idx="448" formatCode="General">
                  <c:v>3.4856229600000002E-4</c:v>
                </c:pt>
                <c:pt idx="449" formatCode="General">
                  <c:v>3.4847822400000002E-4</c:v>
                </c:pt>
                <c:pt idx="450" formatCode="General">
                  <c:v>3.4835184599999998E-4</c:v>
                </c:pt>
                <c:pt idx="451" formatCode="General">
                  <c:v>3.4818249800000001E-4</c:v>
                </c:pt>
                <c:pt idx="452" formatCode="General">
                  <c:v>3.47969502E-4</c:v>
                </c:pt>
                <c:pt idx="453" formatCode="General">
                  <c:v>3.47712168E-4</c:v>
                </c:pt>
                <c:pt idx="454" formatCode="General">
                  <c:v>3.4740979599999998E-4</c:v>
                </c:pt>
                <c:pt idx="455" formatCode="General">
                  <c:v>3.4706167099999999E-4</c:v>
                </c:pt>
                <c:pt idx="456" formatCode="General">
                  <c:v>3.46667067E-4</c:v>
                </c:pt>
                <c:pt idx="457" formatCode="General">
                  <c:v>3.4622524700000002E-4</c:v>
                </c:pt>
                <c:pt idx="458" formatCode="General">
                  <c:v>3.4573545599999998E-4</c:v>
                </c:pt>
                <c:pt idx="459" formatCode="General">
                  <c:v>3.45196932E-4</c:v>
                </c:pt>
                <c:pt idx="460" formatCode="General">
                  <c:v>3.4460889499999999E-4</c:v>
                </c:pt>
                <c:pt idx="461" formatCode="General">
                  <c:v>3.4397055399999998E-4</c:v>
                </c:pt>
                <c:pt idx="462" formatCode="General">
                  <c:v>3.4328110399999999E-4</c:v>
                </c:pt>
                <c:pt idx="463" formatCode="General">
                  <c:v>3.4253972500000002E-4</c:v>
                </c:pt>
                <c:pt idx="464" formatCode="General">
                  <c:v>3.4174558500000001E-4</c:v>
                </c:pt>
                <c:pt idx="465" formatCode="General">
                  <c:v>3.4089783700000002E-4</c:v>
                </c:pt>
                <c:pt idx="466" formatCode="General">
                  <c:v>3.3999561900000002E-4</c:v>
                </c:pt>
                <c:pt idx="467" formatCode="General">
                  <c:v>3.39038055E-4</c:v>
                </c:pt>
                <c:pt idx="468" formatCode="General">
                  <c:v>3.3802425699999998E-4</c:v>
                </c:pt>
                <c:pt idx="469" formatCode="General">
                  <c:v>3.36953319E-4</c:v>
                </c:pt>
                <c:pt idx="470" formatCode="General">
                  <c:v>3.3582432299999999E-4</c:v>
                </c:pt>
                <c:pt idx="471" formatCode="General">
                  <c:v>3.3463633599999998E-4</c:v>
                </c:pt>
                <c:pt idx="472" formatCode="General">
                  <c:v>3.3338841099999998E-4</c:v>
                </c:pt>
                <c:pt idx="473" formatCode="General">
                  <c:v>3.3207958699999998E-4</c:v>
                </c:pt>
                <c:pt idx="474" formatCode="General">
                  <c:v>3.3070888600000002E-4</c:v>
                </c:pt>
                <c:pt idx="475" formatCode="General">
                  <c:v>3.2927532199999998E-4</c:v>
                </c:pt>
                <c:pt idx="476" formatCode="General">
                  <c:v>3.2777788999999998E-4</c:v>
                </c:pt>
                <c:pt idx="477" formatCode="General">
                  <c:v>3.2621557500000001E-4</c:v>
                </c:pt>
                <c:pt idx="478" formatCode="General">
                  <c:v>3.24587349E-4</c:v>
                </c:pt>
                <c:pt idx="479" formatCode="General">
                  <c:v>3.2289217199999999E-4</c:v>
                </c:pt>
                <c:pt idx="480" formatCode="General">
                  <c:v>3.21128992E-4</c:v>
                </c:pt>
                <c:pt idx="481" formatCode="General">
                  <c:v>3.1929674799999999E-4</c:v>
                </c:pt>
                <c:pt idx="482" formatCode="General">
                  <c:v>3.1739436900000002E-4</c:v>
                </c:pt>
                <c:pt idx="483" formatCode="General">
                  <c:v>3.15420776E-4</c:v>
                </c:pt>
                <c:pt idx="484" formatCode="General">
                  <c:v>3.1337488599999998E-4</c:v>
                </c:pt>
                <c:pt idx="485" formatCode="General">
                  <c:v>3.1125560699999999E-4</c:v>
                </c:pt>
                <c:pt idx="486" formatCode="General">
                  <c:v>3.0906184999999998E-4</c:v>
                </c:pt>
                <c:pt idx="487" formatCode="General">
                  <c:v>3.0679252099999999E-4</c:v>
                </c:pt>
                <c:pt idx="488" formatCode="General">
                  <c:v>3.0444653199999998E-4</c:v>
                </c:pt>
                <c:pt idx="489" formatCode="General">
                  <c:v>3.02022799E-4</c:v>
                </c:pt>
                <c:pt idx="490" formatCode="General">
                  <c:v>2.9952025099999998E-4</c:v>
                </c:pt>
                <c:pt idx="491" formatCode="General">
                  <c:v>2.9693782899999999E-4</c:v>
                </c:pt>
                <c:pt idx="492" formatCode="General">
                  <c:v>2.94274493E-4</c:v>
                </c:pt>
                <c:pt idx="493" formatCode="General">
                  <c:v>2.91529232E-4</c:v>
                </c:pt>
                <c:pt idx="494" formatCode="General">
                  <c:v>2.88701065E-4</c:v>
                </c:pt>
                <c:pt idx="495" formatCode="General">
                  <c:v>2.8578905100000001E-4</c:v>
                </c:pt>
                <c:pt idx="496" formatCode="General">
                  <c:v>2.8279230200000001E-4</c:v>
                </c:pt>
                <c:pt idx="497" formatCode="General">
                  <c:v>2.7970998900000001E-4</c:v>
                </c:pt>
                <c:pt idx="498" formatCode="General">
                  <c:v>2.7654135599999998E-4</c:v>
                </c:pt>
                <c:pt idx="499" formatCode="General">
                  <c:v>2.7328573699999999E-4</c:v>
                </c:pt>
                <c:pt idx="500" formatCode="General">
                  <c:v>2.6994256900000002E-4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0641536"/>
        <c:axId val="90643072"/>
      </c:scatterChart>
      <c:valAx>
        <c:axId val="90641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0643072"/>
        <c:crosses val="autoZero"/>
        <c:crossBetween val="midCat"/>
      </c:valAx>
      <c:valAx>
        <c:axId val="90643072"/>
        <c:scaling>
          <c:logBase val="10"/>
          <c:orientation val="minMax"/>
          <c:min val="1.0000000000000004E-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0641536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FieldError_1303!$B$1</c:f>
              <c:strCache>
                <c:ptCount val="1"/>
                <c:pt idx="0">
                  <c:v>By run 12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FieldError_1303!$B$2:$B$502</c:f>
              <c:numCache>
                <c:formatCode>General</c:formatCode>
                <c:ptCount val="501"/>
                <c:pt idx="0">
                  <c:v>2.1173496299999998E-3</c:v>
                </c:pt>
                <c:pt idx="1">
                  <c:v>2.0964332599999998E-3</c:v>
                </c:pt>
                <c:pt idx="2">
                  <c:v>2.07569277E-3</c:v>
                </c:pt>
                <c:pt idx="3">
                  <c:v>2.0551277599999999E-3</c:v>
                </c:pt>
                <c:pt idx="4">
                  <c:v>2.0347377200000002E-3</c:v>
                </c:pt>
                <c:pt idx="5">
                  <c:v>2.0145221099999999E-3</c:v>
                </c:pt>
                <c:pt idx="6">
                  <c:v>1.9944803099999999E-3</c:v>
                </c:pt>
                <c:pt idx="7">
                  <c:v>1.9746116499999998E-3</c:v>
                </c:pt>
                <c:pt idx="8">
                  <c:v>1.9549154299999998E-3</c:v>
                </c:pt>
                <c:pt idx="9">
                  <c:v>1.9353908900000001E-3</c:v>
                </c:pt>
                <c:pt idx="10">
                  <c:v>1.91603722E-3</c:v>
                </c:pt>
                <c:pt idx="11">
                  <c:v>1.8968535700000001E-3</c:v>
                </c:pt>
                <c:pt idx="12">
                  <c:v>1.87783908E-3</c:v>
                </c:pt>
                <c:pt idx="13">
                  <c:v>1.8589928100000001E-3</c:v>
                </c:pt>
                <c:pt idx="14">
                  <c:v>1.84031383E-3</c:v>
                </c:pt>
                <c:pt idx="15">
                  <c:v>1.8218011600000001E-3</c:v>
                </c:pt>
                <c:pt idx="16">
                  <c:v>1.8034537900000001E-3</c:v>
                </c:pt>
                <c:pt idx="17">
                  <c:v>1.7852706900000001E-3</c:v>
                </c:pt>
                <c:pt idx="18">
                  <c:v>1.76725081E-3</c:v>
                </c:pt>
                <c:pt idx="19">
                  <c:v>1.74939309E-3</c:v>
                </c:pt>
                <c:pt idx="20">
                  <c:v>1.7316964200000001E-3</c:v>
                </c:pt>
                <c:pt idx="21">
                  <c:v>1.7141596900000001E-3</c:v>
                </c:pt>
                <c:pt idx="22">
                  <c:v>1.6967817899999999E-3</c:v>
                </c:pt>
                <c:pt idx="23">
                  <c:v>1.6795615700000001E-3</c:v>
                </c:pt>
                <c:pt idx="24">
                  <c:v>1.6624978900000001E-3</c:v>
                </c:pt>
                <c:pt idx="25">
                  <c:v>1.6455895800000001E-3</c:v>
                </c:pt>
                <c:pt idx="26">
                  <c:v>1.62883546E-3</c:v>
                </c:pt>
                <c:pt idx="27">
                  <c:v>1.61223437E-3</c:v>
                </c:pt>
                <c:pt idx="28">
                  <c:v>1.5957851099999999E-3</c:v>
                </c:pt>
                <c:pt idx="29">
                  <c:v>1.5794864999999999E-3</c:v>
                </c:pt>
                <c:pt idx="30">
                  <c:v>1.56333732E-3</c:v>
                </c:pt>
                <c:pt idx="31">
                  <c:v>1.54733639E-3</c:v>
                </c:pt>
                <c:pt idx="32">
                  <c:v>1.5314825E-3</c:v>
                </c:pt>
                <c:pt idx="33">
                  <c:v>1.5157744400000001E-3</c:v>
                </c:pt>
                <c:pt idx="34">
                  <c:v>1.500211E-3</c:v>
                </c:pt>
                <c:pt idx="35">
                  <c:v>1.4847909799999999E-3</c:v>
                </c:pt>
                <c:pt idx="36">
                  <c:v>1.46951317E-3</c:v>
                </c:pt>
                <c:pt idx="37">
                  <c:v>1.4543763599999999E-3</c:v>
                </c:pt>
                <c:pt idx="38">
                  <c:v>1.4393793500000001E-3</c:v>
                </c:pt>
                <c:pt idx="39">
                  <c:v>1.42452094E-3</c:v>
                </c:pt>
                <c:pt idx="40">
                  <c:v>1.40979992E-3</c:v>
                </c:pt>
                <c:pt idx="41">
                  <c:v>1.3952151E-3</c:v>
                </c:pt>
                <c:pt idx="42">
                  <c:v>1.3807653E-3</c:v>
                </c:pt>
                <c:pt idx="43">
                  <c:v>1.3664493099999999E-3</c:v>
                </c:pt>
                <c:pt idx="44">
                  <c:v>1.3522659599999999E-3</c:v>
                </c:pt>
                <c:pt idx="45">
                  <c:v>1.3382140700000001E-3</c:v>
                </c:pt>
                <c:pt idx="46">
                  <c:v>1.32429247E-3</c:v>
                </c:pt>
                <c:pt idx="47">
                  <c:v>1.3104999799999999E-3</c:v>
                </c:pt>
                <c:pt idx="48">
                  <c:v>1.29683546E-3</c:v>
                </c:pt>
                <c:pt idx="49">
                  <c:v>1.2832977399999999E-3</c:v>
                </c:pt>
                <c:pt idx="50">
                  <c:v>1.26988569E-3</c:v>
                </c:pt>
                <c:pt idx="51">
                  <c:v>1.2565981500000001E-3</c:v>
                </c:pt>
                <c:pt idx="52">
                  <c:v>1.2434339899999999E-3</c:v>
                </c:pt>
                <c:pt idx="53">
                  <c:v>1.2303921000000001E-3</c:v>
                </c:pt>
                <c:pt idx="54">
                  <c:v>1.21747135E-3</c:v>
                </c:pt>
                <c:pt idx="55">
                  <c:v>1.20467062E-3</c:v>
                </c:pt>
                <c:pt idx="56">
                  <c:v>1.1919888300000001E-3</c:v>
                </c:pt>
                <c:pt idx="57">
                  <c:v>1.1794248700000001E-3</c:v>
                </c:pt>
                <c:pt idx="58">
                  <c:v>1.16697765E-3</c:v>
                </c:pt>
                <c:pt idx="59">
                  <c:v>1.1546461000000001E-3</c:v>
                </c:pt>
                <c:pt idx="60">
                  <c:v>1.14242915E-3</c:v>
                </c:pt>
                <c:pt idx="61">
                  <c:v>1.1303257300000001E-3</c:v>
                </c:pt>
                <c:pt idx="62">
                  <c:v>1.11833479E-3</c:v>
                </c:pt>
                <c:pt idx="63">
                  <c:v>1.1064552800000001E-3</c:v>
                </c:pt>
                <c:pt idx="64">
                  <c:v>1.09468618E-3</c:v>
                </c:pt>
                <c:pt idx="65">
                  <c:v>1.0830264399999999E-3</c:v>
                </c:pt>
                <c:pt idx="66">
                  <c:v>1.0714750499999999E-3</c:v>
                </c:pt>
                <c:pt idx="67">
                  <c:v>1.0600309999999999E-3</c:v>
                </c:pt>
                <c:pt idx="68">
                  <c:v>1.04869328E-3</c:v>
                </c:pt>
                <c:pt idx="69">
                  <c:v>1.0374608899999999E-3</c:v>
                </c:pt>
                <c:pt idx="70">
                  <c:v>1.0263328600000001E-3</c:v>
                </c:pt>
                <c:pt idx="71">
                  <c:v>1.01530821E-3</c:v>
                </c:pt>
                <c:pt idx="72">
                  <c:v>1.0043859600000001E-3</c:v>
                </c:pt>
                <c:pt idx="73">
                  <c:v>9.9356514499999993E-4</c:v>
                </c:pt>
                <c:pt idx="74">
                  <c:v>9.8284482400000004E-4</c:v>
                </c:pt>
                <c:pt idx="75">
                  <c:v>9.7222404699999997E-4</c:v>
                </c:pt>
                <c:pt idx="76">
                  <c:v>9.6170187799999999E-4</c:v>
                </c:pt>
                <c:pt idx="77">
                  <c:v>9.5127738800000001E-4</c:v>
                </c:pt>
                <c:pt idx="78">
                  <c:v>9.4094965500000005E-4</c:v>
                </c:pt>
                <c:pt idx="79">
                  <c:v>9.3071776900000003E-4</c:v>
                </c:pt>
                <c:pt idx="80">
                  <c:v>9.2058082400000001E-4</c:v>
                </c:pt>
                <c:pt idx="81">
                  <c:v>9.10537922E-4</c:v>
                </c:pt>
                <c:pt idx="82">
                  <c:v>9.0058817699999996E-4</c:v>
                </c:pt>
                <c:pt idx="83">
                  <c:v>8.9073070499999995E-4</c:v>
                </c:pt>
                <c:pt idx="84">
                  <c:v>8.80964633E-4</c:v>
                </c:pt>
                <c:pt idx="85">
                  <c:v>8.7128909599999997E-4</c:v>
                </c:pt>
                <c:pt idx="86">
                  <c:v>8.6170323400000005E-4</c:v>
                </c:pt>
                <c:pt idx="87">
                  <c:v>8.5220619599999997E-4</c:v>
                </c:pt>
                <c:pt idx="88">
                  <c:v>8.4279713800000005E-4</c:v>
                </c:pt>
                <c:pt idx="89">
                  <c:v>8.3347522400000005E-4</c:v>
                </c:pt>
                <c:pt idx="90">
                  <c:v>8.2423962300000005E-4</c:v>
                </c:pt>
                <c:pt idx="91">
                  <c:v>8.1508951299999997E-4</c:v>
                </c:pt>
                <c:pt idx="92">
                  <c:v>8.0602407800000003E-4</c:v>
                </c:pt>
                <c:pt idx="93">
                  <c:v>7.97042509E-4</c:v>
                </c:pt>
                <c:pt idx="94">
                  <c:v>7.8814400400000005E-4</c:v>
                </c:pt>
                <c:pt idx="95">
                  <c:v>7.7932776699999999E-4</c:v>
                </c:pt>
                <c:pt idx="96">
                  <c:v>7.7059300900000004E-4</c:v>
                </c:pt>
                <c:pt idx="97">
                  <c:v>7.6193894699999999E-4</c:v>
                </c:pt>
                <c:pt idx="98">
                  <c:v>7.53364806E-4</c:v>
                </c:pt>
                <c:pt idx="99">
                  <c:v>7.44869814E-4</c:v>
                </c:pt>
                <c:pt idx="100">
                  <c:v>7.3645320900000001E-4</c:v>
                </c:pt>
                <c:pt idx="101">
                  <c:v>7.2811423200000002E-4</c:v>
                </c:pt>
                <c:pt idx="102">
                  <c:v>7.1985213100000001E-4</c:v>
                </c:pt>
                <c:pt idx="103">
                  <c:v>7.1166616100000002E-4</c:v>
                </c:pt>
                <c:pt idx="104">
                  <c:v>7.0355557999999998E-4</c:v>
                </c:pt>
                <c:pt idx="105">
                  <c:v>6.95519655E-4</c:v>
                </c:pt>
                <c:pt idx="106">
                  <c:v>6.8755765599999997E-4</c:v>
                </c:pt>
                <c:pt idx="107">
                  <c:v>6.7966885899999995E-4</c:v>
                </c:pt>
                <c:pt idx="108">
                  <c:v>6.71852546E-4</c:v>
                </c:pt>
                <c:pt idx="109">
                  <c:v>6.6410800500000004E-4</c:v>
                </c:pt>
                <c:pt idx="110">
                  <c:v>6.5643452599999997E-4</c:v>
                </c:pt>
                <c:pt idx="111">
                  <c:v>6.4883140899999999E-4</c:v>
                </c:pt>
                <c:pt idx="112">
                  <c:v>6.4129795399999997E-4</c:v>
                </c:pt>
                <c:pt idx="113">
                  <c:v>6.3383346899999996E-4</c:v>
                </c:pt>
                <c:pt idx="114">
                  <c:v>6.26437265E-4</c:v>
                </c:pt>
                <c:pt idx="115">
                  <c:v>6.1910866000000001E-4</c:v>
                </c:pt>
                <c:pt idx="116">
                  <c:v>6.1184697399999999E-4</c:v>
                </c:pt>
                <c:pt idx="117">
                  <c:v>6.0465153300000003E-4</c:v>
                </c:pt>
                <c:pt idx="118">
                  <c:v>5.9752166699999999E-4</c:v>
                </c:pt>
                <c:pt idx="119">
                  <c:v>5.9045671100000003E-4</c:v>
                </c:pt>
                <c:pt idx="120">
                  <c:v>5.8345600299999998E-4</c:v>
                </c:pt>
                <c:pt idx="121">
                  <c:v>5.7651888599999997E-4</c:v>
                </c:pt>
                <c:pt idx="122">
                  <c:v>5.69644707E-4</c:v>
                </c:pt>
                <c:pt idx="123">
                  <c:v>5.6283281599999997E-4</c:v>
                </c:pt>
                <c:pt idx="124">
                  <c:v>5.5608256899999996E-4</c:v>
                </c:pt>
                <c:pt idx="125">
                  <c:v>5.4939332300000003E-4</c:v>
                </c:pt>
                <c:pt idx="126">
                  <c:v>5.4276444100000002E-4</c:v>
                </c:pt>
                <c:pt idx="127">
                  <c:v>5.3619528899999998E-4</c:v>
                </c:pt>
                <c:pt idx="128">
                  <c:v>5.2968523500000005E-4</c:v>
                </c:pt>
                <c:pt idx="129">
                  <c:v>5.23233654E-4</c:v>
                </c:pt>
                <c:pt idx="130">
                  <c:v>5.1683991999999996E-4</c:v>
                </c:pt>
                <c:pt idx="131">
                  <c:v>5.1050341300000002E-4</c:v>
                </c:pt>
                <c:pt idx="132">
                  <c:v>5.0422351500000004E-4</c:v>
                </c:pt>
                <c:pt idx="133">
                  <c:v>4.9799961299999999E-4</c:v>
                </c:pt>
                <c:pt idx="134">
                  <c:v>4.9183109500000003E-4</c:v>
                </c:pt>
                <c:pt idx="135">
                  <c:v>4.8571735299999998E-4</c:v>
                </c:pt>
                <c:pt idx="136">
                  <c:v>4.7965778000000001E-4</c:v>
                </c:pt>
                <c:pt idx="137">
                  <c:v>4.73651775E-4</c:v>
                </c:pt>
                <c:pt idx="138">
                  <c:v>4.6769873699999999E-4</c:v>
                </c:pt>
                <c:pt idx="139">
                  <c:v>4.6179806900000002E-4</c:v>
                </c:pt>
                <c:pt idx="140">
                  <c:v>4.5594917599999998E-4</c:v>
                </c:pt>
                <c:pt idx="141">
                  <c:v>4.5015146600000002E-4</c:v>
                </c:pt>
                <c:pt idx="142">
                  <c:v>4.4440434899999998E-4</c:v>
                </c:pt>
                <c:pt idx="143">
                  <c:v>4.3870723600000002E-4</c:v>
                </c:pt>
                <c:pt idx="144">
                  <c:v>4.3305954400000001E-4</c:v>
                </c:pt>
                <c:pt idx="145">
                  <c:v>4.2746068800000002E-4</c:v>
                </c:pt>
                <c:pt idx="146">
                  <c:v>4.2191008699999998E-4</c:v>
                </c:pt>
                <c:pt idx="147">
                  <c:v>4.1640716299999999E-4</c:v>
                </c:pt>
                <c:pt idx="148">
                  <c:v>4.1095133800000001E-4</c:v>
                </c:pt>
                <c:pt idx="149">
                  <c:v>4.0554203700000002E-4</c:v>
                </c:pt>
                <c:pt idx="150">
                  <c:v>4.0017868700000002E-4</c:v>
                </c:pt>
                <c:pt idx="151">
                  <c:v>3.9486071499999999E-4</c:v>
                </c:pt>
                <c:pt idx="152">
                  <c:v>3.8958755300000001E-4</c:v>
                </c:pt>
                <c:pt idx="153">
                  <c:v>3.8435863099999998E-4</c:v>
                </c:pt>
                <c:pt idx="154">
                  <c:v>3.79173383E-4</c:v>
                </c:pt>
                <c:pt idx="155">
                  <c:v>3.7403124299999999E-4</c:v>
                </c:pt>
                <c:pt idx="156">
                  <c:v>3.6893164699999998E-4</c:v>
                </c:pt>
                <c:pt idx="157">
                  <c:v>3.6387403400000001E-4</c:v>
                </c:pt>
                <c:pt idx="158">
                  <c:v>3.5885784100000002E-4</c:v>
                </c:pt>
                <c:pt idx="159">
                  <c:v>3.53882509E-4</c:v>
                </c:pt>
                <c:pt idx="160">
                  <c:v>3.4894747799999999E-4</c:v>
                </c:pt>
                <c:pt idx="161">
                  <c:v>3.4405219100000001E-4</c:v>
                </c:pt>
                <c:pt idx="162">
                  <c:v>3.3919609100000001E-4</c:v>
                </c:pt>
                <c:pt idx="163">
                  <c:v>3.3437862199999998E-4</c:v>
                </c:pt>
                <c:pt idx="164">
                  <c:v>3.2959922899999998E-4</c:v>
                </c:pt>
                <c:pt idx="165">
                  <c:v>3.2485735799999999E-4</c:v>
                </c:pt>
                <c:pt idx="166">
                  <c:v>3.2015245500000001E-4</c:v>
                </c:pt>
                <c:pt idx="167">
                  <c:v>3.1548396900000001E-4</c:v>
                </c:pt>
                <c:pt idx="168">
                  <c:v>3.1085134699999998E-4</c:v>
                </c:pt>
                <c:pt idx="169">
                  <c:v>3.0625403700000001E-4</c:v>
                </c:pt>
                <c:pt idx="170">
                  <c:v>3.0169148999999998E-4</c:v>
                </c:pt>
                <c:pt idx="171">
                  <c:v>2.9716315400000001E-4</c:v>
                </c:pt>
                <c:pt idx="172">
                  <c:v>2.9266847999999998E-4</c:v>
                </c:pt>
                <c:pt idx="173">
                  <c:v>2.8820691800000002E-4</c:v>
                </c:pt>
                <c:pt idx="174">
                  <c:v>2.8377791999999999E-4</c:v>
                </c:pt>
                <c:pt idx="175">
                  <c:v>2.7938093499999998E-4</c:v>
                </c:pt>
                <c:pt idx="176">
                  <c:v>2.75015417E-4</c:v>
                </c:pt>
                <c:pt idx="177">
                  <c:v>2.7068081600000002E-4</c:v>
                </c:pt>
                <c:pt idx="178">
                  <c:v>2.6637658299999997E-4</c:v>
                </c:pt>
                <c:pt idx="179">
                  <c:v>2.6210217100000003E-4</c:v>
                </c:pt>
                <c:pt idx="180">
                  <c:v>2.5785703099999999E-4</c:v>
                </c:pt>
                <c:pt idx="181">
                  <c:v>2.53640614E-4</c:v>
                </c:pt>
                <c:pt idx="182">
                  <c:v>2.4945237300000002E-4</c:v>
                </c:pt>
                <c:pt idx="183">
                  <c:v>2.4529175799999997E-4</c:v>
                </c:pt>
                <c:pt idx="184">
                  <c:v>2.4115822100000001E-4</c:v>
                </c:pt>
                <c:pt idx="185">
                  <c:v>2.3705121299999999E-4</c:v>
                </c:pt>
                <c:pt idx="186">
                  <c:v>2.3297018299999999E-4</c:v>
                </c:pt>
                <c:pt idx="187">
                  <c:v>2.2891458400000001E-4</c:v>
                </c:pt>
                <c:pt idx="188">
                  <c:v>2.2488386299999999E-4</c:v>
                </c:pt>
                <c:pt idx="189">
                  <c:v>2.20877472E-4</c:v>
                </c:pt>
                <c:pt idx="190">
                  <c:v>2.1689485799999999E-4</c:v>
                </c:pt>
                <c:pt idx="191">
                  <c:v>2.1293547E-4</c:v>
                </c:pt>
                <c:pt idx="192">
                  <c:v>2.0899875599999999E-4</c:v>
                </c:pt>
                <c:pt idx="193">
                  <c:v>2.0508416400000001E-4</c:v>
                </c:pt>
                <c:pt idx="194">
                  <c:v>2.01191138E-4</c:v>
                </c:pt>
                <c:pt idx="195">
                  <c:v>1.9731912700000001E-4</c:v>
                </c:pt>
                <c:pt idx="196">
                  <c:v>1.9346757399999999E-4</c:v>
                </c:pt>
                <c:pt idx="197">
                  <c:v>1.8963592300000001E-4</c:v>
                </c:pt>
                <c:pt idx="198">
                  <c:v>1.8582361899999999E-4</c:v>
                </c:pt>
                <c:pt idx="199">
                  <c:v>1.8203010300000001E-4</c:v>
                </c:pt>
                <c:pt idx="200">
                  <c:v>1.7825481799999999E-4</c:v>
                </c:pt>
                <c:pt idx="201">
                  <c:v>1.74497203E-4</c:v>
                </c:pt>
                <c:pt idx="202">
                  <c:v>1.7075669899999999E-4</c:v>
                </c:pt>
                <c:pt idx="203">
                  <c:v>1.67032743E-4</c:v>
                </c:pt>
                <c:pt idx="204">
                  <c:v>1.6332477400000001E-4</c:v>
                </c:pt>
                <c:pt idx="205">
                  <c:v>1.5963222700000001E-4</c:v>
                </c:pt>
                <c:pt idx="206">
                  <c:v>1.5595453899999999E-4</c:v>
                </c:pt>
                <c:pt idx="207">
                  <c:v>1.5229114099999999E-4</c:v>
                </c:pt>
                <c:pt idx="208">
                  <c:v>1.48641468E-4</c:v>
                </c:pt>
                <c:pt idx="209">
                  <c:v>1.45004951E-4</c:v>
                </c:pt>
                <c:pt idx="210">
                  <c:v>1.41381019E-4</c:v>
                </c:pt>
                <c:pt idx="211">
                  <c:v>1.3776910199999999E-4</c:v>
                </c:pt>
                <c:pt idx="212">
                  <c:v>1.3416862600000001E-4</c:v>
                </c:pt>
                <c:pt idx="213">
                  <c:v>1.3057901800000001E-4</c:v>
                </c:pt>
                <c:pt idx="214">
                  <c:v>1.26999701E-4</c:v>
                </c:pt>
                <c:pt idx="215">
                  <c:v>1.2343009900000001E-4</c:v>
                </c:pt>
                <c:pt idx="216">
                  <c:v>1.1986963300000001E-4</c:v>
                </c:pt>
                <c:pt idx="217">
                  <c:v>1.16317723E-4</c:v>
                </c:pt>
                <c:pt idx="218">
                  <c:v>1.12773786E-4</c:v>
                </c:pt>
                <c:pt idx="219">
                  <c:v>1.0923724E-4</c:v>
                </c:pt>
                <c:pt idx="220">
                  <c:v>1.0570749899999999E-4</c:v>
                </c:pt>
                <c:pt idx="221">
                  <c:v>1.02183976E-4</c:v>
                </c:pt>
                <c:pt idx="222" formatCode="0.00E+00">
                  <c:v>9.8666083000000001E-5</c:v>
                </c:pt>
                <c:pt idx="223" formatCode="0.00E+00">
                  <c:v>9.5153228799999998E-5</c:v>
                </c:pt>
                <c:pt idx="224" formatCode="0.00E+00">
                  <c:v>9.1644821500000003E-5</c:v>
                </c:pt>
                <c:pt idx="225" formatCode="0.00E+00">
                  <c:v>8.8140266999999997E-5</c:v>
                </c:pt>
                <c:pt idx="226" formatCode="0.00E+00">
                  <c:v>8.46389695E-5</c:v>
                </c:pt>
                <c:pt idx="227" formatCode="0.00E+00">
                  <c:v>8.1140331099999996E-5</c:v>
                </c:pt>
                <c:pt idx="228" formatCode="0.00E+00">
                  <c:v>7.7643752099999997E-5</c:v>
                </c:pt>
                <c:pt idx="229" formatCode="0.00E+00">
                  <c:v>7.4148630699999993E-5</c:v>
                </c:pt>
                <c:pt idx="230" formatCode="0.00E+00">
                  <c:v>7.0654363300000006E-5</c:v>
                </c:pt>
                <c:pt idx="231" formatCode="0.00E+00">
                  <c:v>6.7160344200000005E-5</c:v>
                </c:pt>
                <c:pt idx="232" formatCode="0.00E+00">
                  <c:v>6.3665965600000004E-5</c:v>
                </c:pt>
                <c:pt idx="233" formatCode="0.00E+00">
                  <c:v>6.01706179E-5</c:v>
                </c:pt>
                <c:pt idx="234" formatCode="0.00E+00">
                  <c:v>5.6673689000000002E-5</c:v>
                </c:pt>
                <c:pt idx="235" formatCode="0.00E+00">
                  <c:v>5.3174565000000002E-5</c:v>
                </c:pt>
                <c:pt idx="236" formatCode="0.00E+00">
                  <c:v>4.9672629800000002E-5</c:v>
                </c:pt>
                <c:pt idx="237" formatCode="0.00E+00">
                  <c:v>4.6167264999999999E-5</c:v>
                </c:pt>
                <c:pt idx="238" formatCode="0.00E+00">
                  <c:v>4.2657850199999997E-5</c:v>
                </c:pt>
                <c:pt idx="239" formatCode="0.00E+00">
                  <c:v>3.9143762499999997E-5</c:v>
                </c:pt>
                <c:pt idx="240" formatCode="0.00E+00">
                  <c:v>3.5624377099999999E-5</c:v>
                </c:pt>
                <c:pt idx="241" formatCode="0.00E+00">
                  <c:v>3.2099066600000002E-5</c:v>
                </c:pt>
                <c:pt idx="242" formatCode="0.00E+00">
                  <c:v>2.8567201599999999E-5</c:v>
                </c:pt>
                <c:pt idx="243" formatCode="0.00E+00">
                  <c:v>2.5028150199999998E-5</c:v>
                </c:pt>
                <c:pt idx="244" formatCode="0.00E+00">
                  <c:v>2.14812782E-5</c:v>
                </c:pt>
                <c:pt idx="245" formatCode="0.00E+00">
                  <c:v>1.79259491E-5</c:v>
                </c:pt>
                <c:pt idx="246" formatCode="0.00E+00">
                  <c:v>1.4361524E-5</c:v>
                </c:pt>
                <c:pt idx="247" formatCode="0.00E+00">
                  <c:v>1.0787361400000001E-5</c:v>
                </c:pt>
                <c:pt idx="248" formatCode="0.00E+00">
                  <c:v>7.2028178099999999E-6</c:v>
                </c:pt>
                <c:pt idx="249" formatCode="0.00E+00">
                  <c:v>3.6072468800000002E-6</c:v>
                </c:pt>
                <c:pt idx="250" formatCode="0.00E+00">
                  <c:v>3.5236570600000003E-18</c:v>
                </c:pt>
                <c:pt idx="251" formatCode="0.00E+00">
                  <c:v>-3.6195739699999998E-6</c:v>
                </c:pt>
                <c:pt idx="252" formatCode="0.00E+00">
                  <c:v>-7.2521286699999996E-6</c:v>
                </c:pt>
                <c:pt idx="253" formatCode="0.00E+00">
                  <c:v>-1.08983202E-5</c:v>
                </c:pt>
                <c:pt idx="254" formatCode="0.00E+00">
                  <c:v>-1.4558807399999999E-5</c:v>
                </c:pt>
                <c:pt idx="255" formatCode="0.00E+00">
                  <c:v>-1.8234251400000002E-5</c:v>
                </c:pt>
                <c:pt idx="256" formatCode="0.00E+00">
                  <c:v>-2.1925315999999999E-5</c:v>
                </c:pt>
                <c:pt idx="257" formatCode="0.00E+00">
                  <c:v>-2.56326677E-5</c:v>
                </c:pt>
                <c:pt idx="258" formatCode="0.00E+00">
                  <c:v>-2.9356975600000002E-5</c:v>
                </c:pt>
                <c:pt idx="259" formatCode="0.00E+00">
                  <c:v>-3.3098911099999997E-5</c:v>
                </c:pt>
                <c:pt idx="260" formatCode="0.00E+00">
                  <c:v>-3.68591487E-5</c:v>
                </c:pt>
                <c:pt idx="261" formatCode="0.00E+00">
                  <c:v>-4.0638365399999998E-5</c:v>
                </c:pt>
                <c:pt idx="262" formatCode="0.00E+00">
                  <c:v>-4.4437240600000001E-5</c:v>
                </c:pt>
                <c:pt idx="263" formatCode="0.00E+00">
                  <c:v>-4.8256456700000002E-5</c:v>
                </c:pt>
                <c:pt idx="264" formatCode="0.00E+00">
                  <c:v>-5.20966988E-5</c:v>
                </c:pt>
                <c:pt idx="265" formatCode="0.00E+00">
                  <c:v>-5.5958654500000002E-5</c:v>
                </c:pt>
                <c:pt idx="266" formatCode="0.00E+00">
                  <c:v>-5.9843014300000003E-5</c:v>
                </c:pt>
                <c:pt idx="267" formatCode="0.00E+00">
                  <c:v>-6.3750471399999999E-5</c:v>
                </c:pt>
                <c:pt idx="268" formatCode="0.00E+00">
                  <c:v>-6.7681721700000005E-5</c:v>
                </c:pt>
                <c:pt idx="269" formatCode="0.00E+00">
                  <c:v>-7.1637463900000003E-5</c:v>
                </c:pt>
                <c:pt idx="270" formatCode="0.00E+00">
                  <c:v>-7.5618399499999996E-5</c:v>
                </c:pt>
                <c:pt idx="271" formatCode="0.00E+00">
                  <c:v>-7.9625232800000005E-5</c:v>
                </c:pt>
                <c:pt idx="272" formatCode="0.00E+00">
                  <c:v>-8.3658670799999997E-5</c:v>
                </c:pt>
                <c:pt idx="273" formatCode="0.00E+00">
                  <c:v>-8.7719423499999993E-5</c:v>
                </c:pt>
                <c:pt idx="274" formatCode="0.00E+00">
                  <c:v>-9.1808203499999999E-5</c:v>
                </c:pt>
                <c:pt idx="275" formatCode="0.00E+00">
                  <c:v>-9.5925726300000001E-5</c:v>
                </c:pt>
                <c:pt idx="276">
                  <c:v>-1.0007271E-4</c:v>
                </c:pt>
                <c:pt idx="277">
                  <c:v>-1.04249877E-4</c:v>
                </c:pt>
                <c:pt idx="278">
                  <c:v>-1.0845794999999999E-4</c:v>
                </c:pt>
                <c:pt idx="279">
                  <c:v>-1.12697657E-4</c:v>
                </c:pt>
                <c:pt idx="280">
                  <c:v>-1.16969726E-4</c:v>
                </c:pt>
                <c:pt idx="281">
                  <c:v>-1.21274892E-4</c:v>
                </c:pt>
                <c:pt idx="282">
                  <c:v>-1.2561389E-4</c:v>
                </c:pt>
                <c:pt idx="283">
                  <c:v>-1.2998745699999999E-4</c:v>
                </c:pt>
                <c:pt idx="284">
                  <c:v>-1.3439633699999999E-4</c:v>
                </c:pt>
                <c:pt idx="285">
                  <c:v>-1.3884127200000001E-4</c:v>
                </c:pt>
                <c:pt idx="286">
                  <c:v>-1.4332301000000001E-4</c:v>
                </c:pt>
                <c:pt idx="287">
                  <c:v>-1.4784230099999999E-4</c:v>
                </c:pt>
                <c:pt idx="288">
                  <c:v>-1.5239989799999999E-4</c:v>
                </c:pt>
                <c:pt idx="289">
                  <c:v>-1.5699655800000001E-4</c:v>
                </c:pt>
                <c:pt idx="290">
                  <c:v>-1.6163303900000001E-4</c:v>
                </c:pt>
                <c:pt idx="291">
                  <c:v>-1.6631010299999999E-4</c:v>
                </c:pt>
                <c:pt idx="292">
                  <c:v>-1.7102851499999999E-4</c:v>
                </c:pt>
                <c:pt idx="293">
                  <c:v>-1.75789043E-4</c:v>
                </c:pt>
                <c:pt idx="294">
                  <c:v>-1.80592457E-4</c:v>
                </c:pt>
                <c:pt idx="295">
                  <c:v>-1.8543953099999999E-4</c:v>
                </c:pt>
                <c:pt idx="296">
                  <c:v>-1.9033104300000001E-4</c:v>
                </c:pt>
                <c:pt idx="297">
                  <c:v>-1.9526777000000001E-4</c:v>
                </c:pt>
                <c:pt idx="298">
                  <c:v>-2.0025049700000001E-4</c:v>
                </c:pt>
                <c:pt idx="299">
                  <c:v>-2.0528000800000001E-4</c:v>
                </c:pt>
                <c:pt idx="300">
                  <c:v>-2.10357092E-4</c:v>
                </c:pt>
                <c:pt idx="301">
                  <c:v>-2.1548254000000001E-4</c:v>
                </c:pt>
                <c:pt idx="302">
                  <c:v>-2.20657148E-4</c:v>
                </c:pt>
                <c:pt idx="303">
                  <c:v>-2.2588171199999999E-4</c:v>
                </c:pt>
                <c:pt idx="304">
                  <c:v>-2.3115703199999999E-4</c:v>
                </c:pt>
                <c:pt idx="305">
                  <c:v>-2.3648391299999999E-4</c:v>
                </c:pt>
                <c:pt idx="306">
                  <c:v>-2.4186316E-4</c:v>
                </c:pt>
                <c:pt idx="307">
                  <c:v>-2.4729558199999997E-4</c:v>
                </c:pt>
                <c:pt idx="308">
                  <c:v>-2.5278199299999998E-4</c:v>
                </c:pt>
                <c:pt idx="309">
                  <c:v>-2.5832320700000001E-4</c:v>
                </c:pt>
                <c:pt idx="310">
                  <c:v>-2.63920042E-4</c:v>
                </c:pt>
                <c:pt idx="311">
                  <c:v>-2.6957332000000002E-4</c:v>
                </c:pt>
                <c:pt idx="312">
                  <c:v>-2.7528386399999999E-4</c:v>
                </c:pt>
                <c:pt idx="313">
                  <c:v>-2.8105250200000001E-4</c:v>
                </c:pt>
                <c:pt idx="314">
                  <c:v>-2.86880065E-4</c:v>
                </c:pt>
                <c:pt idx="315">
                  <c:v>-2.9276738400000002E-4</c:v>
                </c:pt>
                <c:pt idx="316">
                  <c:v>-2.9871529600000003E-4</c:v>
                </c:pt>
                <c:pt idx="317">
                  <c:v>-3.0472464000000002E-4</c:v>
                </c:pt>
                <c:pt idx="318">
                  <c:v>-3.1079625700000001E-4</c:v>
                </c:pt>
                <c:pt idx="319">
                  <c:v>-3.1693099399999998E-4</c:v>
                </c:pt>
                <c:pt idx="320">
                  <c:v>-3.23129697E-4</c:v>
                </c:pt>
                <c:pt idx="321">
                  <c:v>-3.2939321699999998E-4</c:v>
                </c:pt>
                <c:pt idx="322">
                  <c:v>-3.3572240799999999E-4</c:v>
                </c:pt>
                <c:pt idx="323">
                  <c:v>-3.4211812700000001E-4</c:v>
                </c:pt>
                <c:pt idx="324">
                  <c:v>-3.4858123399999998E-4</c:v>
                </c:pt>
                <c:pt idx="325">
                  <c:v>-3.5511259000000001E-4</c:v>
                </c:pt>
                <c:pt idx="326">
                  <c:v>-3.6171306200000002E-4</c:v>
                </c:pt>
                <c:pt idx="327">
                  <c:v>-3.6838351700000001E-4</c:v>
                </c:pt>
                <c:pt idx="328">
                  <c:v>-3.7512482800000001E-4</c:v>
                </c:pt>
                <c:pt idx="329">
                  <c:v>-3.81937868E-4</c:v>
                </c:pt>
                <c:pt idx="330">
                  <c:v>-3.88823515E-4</c:v>
                </c:pt>
                <c:pt idx="331">
                  <c:v>-3.9578264800000003E-4</c:v>
                </c:pt>
                <c:pt idx="332">
                  <c:v>-4.02816152E-4</c:v>
                </c:pt>
                <c:pt idx="333">
                  <c:v>-4.0992491099999998E-4</c:v>
                </c:pt>
                <c:pt idx="334">
                  <c:v>-4.1710981600000003E-4</c:v>
                </c:pt>
                <c:pt idx="335">
                  <c:v>-4.24371757E-4</c:v>
                </c:pt>
                <c:pt idx="336">
                  <c:v>-4.3171162900000002E-4</c:v>
                </c:pt>
                <c:pt idx="337">
                  <c:v>-4.3913033100000001E-4</c:v>
                </c:pt>
                <c:pt idx="338">
                  <c:v>-4.4662876200000001E-4</c:v>
                </c:pt>
                <c:pt idx="339">
                  <c:v>-4.5420782599999999E-4</c:v>
                </c:pt>
                <c:pt idx="340">
                  <c:v>-4.6186843000000001E-4</c:v>
                </c:pt>
                <c:pt idx="341">
                  <c:v>-4.6961148200000001E-4</c:v>
                </c:pt>
                <c:pt idx="342">
                  <c:v>-4.7743789599999999E-4</c:v>
                </c:pt>
                <c:pt idx="343">
                  <c:v>-4.8534858500000002E-4</c:v>
                </c:pt>
                <c:pt idx="344">
                  <c:v>-4.9334446800000003E-4</c:v>
                </c:pt>
                <c:pt idx="345">
                  <c:v>-5.01426466E-4</c:v>
                </c:pt>
                <c:pt idx="346">
                  <c:v>-5.09595503E-4</c:v>
                </c:pt>
                <c:pt idx="347">
                  <c:v>-5.17852505E-4</c:v>
                </c:pt>
                <c:pt idx="348">
                  <c:v>-5.2619840099999999E-4</c:v>
                </c:pt>
                <c:pt idx="349">
                  <c:v>-5.3463412500000002E-4</c:v>
                </c:pt>
                <c:pt idx="350">
                  <c:v>-5.4316061200000005E-4</c:v>
                </c:pt>
                <c:pt idx="351">
                  <c:v>-5.5177879900000001E-4</c:v>
                </c:pt>
                <c:pt idx="352">
                  <c:v>-5.6048962800000005E-4</c:v>
                </c:pt>
                <c:pt idx="353">
                  <c:v>-5.6929404299999996E-4</c:v>
                </c:pt>
                <c:pt idx="354">
                  <c:v>-5.7819299099999999E-4</c:v>
                </c:pt>
                <c:pt idx="355">
                  <c:v>-5.8718742200000002E-4</c:v>
                </c:pt>
                <c:pt idx="356">
                  <c:v>-5.9627828800000004E-4</c:v>
                </c:pt>
                <c:pt idx="357">
                  <c:v>-6.0546654600000002E-4</c:v>
                </c:pt>
                <c:pt idx="358">
                  <c:v>-6.1475315300000004E-4</c:v>
                </c:pt>
                <c:pt idx="359">
                  <c:v>-6.2413907200000005E-4</c:v>
                </c:pt>
                <c:pt idx="360">
                  <c:v>-6.3362526599999999E-4</c:v>
                </c:pt>
                <c:pt idx="361">
                  <c:v>-6.43212703E-4</c:v>
                </c:pt>
                <c:pt idx="362">
                  <c:v>-6.5290235300000002E-4</c:v>
                </c:pt>
                <c:pt idx="363">
                  <c:v>-6.6269518900000004E-4</c:v>
                </c:pt>
                <c:pt idx="364">
                  <c:v>-6.7259218799999997E-4</c:v>
                </c:pt>
                <c:pt idx="365">
                  <c:v>-6.8259432800000001E-4</c:v>
                </c:pt>
                <c:pt idx="366">
                  <c:v>-6.9270259200000003E-4</c:v>
                </c:pt>
                <c:pt idx="367">
                  <c:v>-7.02917964E-4</c:v>
                </c:pt>
                <c:pt idx="368">
                  <c:v>-7.1324143299999999E-4</c:v>
                </c:pt>
                <c:pt idx="369">
                  <c:v>-7.2367398900000004E-4</c:v>
                </c:pt>
                <c:pt idx="370">
                  <c:v>-7.3421662599999998E-4</c:v>
                </c:pt>
                <c:pt idx="371">
                  <c:v>-7.4487034199999995E-4</c:v>
                </c:pt>
                <c:pt idx="372">
                  <c:v>-7.5563613499999996E-4</c:v>
                </c:pt>
                <c:pt idx="373">
                  <c:v>-7.6651501000000002E-4</c:v>
                </c:pt>
                <c:pt idx="374">
                  <c:v>-7.77507971E-4</c:v>
                </c:pt>
                <c:pt idx="375">
                  <c:v>-7.8861602900000001E-4</c:v>
                </c:pt>
                <c:pt idx="376">
                  <c:v>-7.99840194E-4</c:v>
                </c:pt>
                <c:pt idx="377">
                  <c:v>-8.1118148300000003E-4</c:v>
                </c:pt>
                <c:pt idx="378">
                  <c:v>-8.2264091299999995E-4</c:v>
                </c:pt>
                <c:pt idx="379">
                  <c:v>-8.3421950500000002E-4</c:v>
                </c:pt>
                <c:pt idx="380">
                  <c:v>-8.4591828500000003E-4</c:v>
                </c:pt>
                <c:pt idx="381">
                  <c:v>-8.57738279E-4</c:v>
                </c:pt>
                <c:pt idx="382">
                  <c:v>-8.6968051800000005E-4</c:v>
                </c:pt>
                <c:pt idx="383">
                  <c:v>-8.8174603700000005E-4</c:v>
                </c:pt>
                <c:pt idx="384">
                  <c:v>-8.9393587099999999E-4</c:v>
                </c:pt>
                <c:pt idx="385">
                  <c:v>-9.0625106200000003E-4</c:v>
                </c:pt>
                <c:pt idx="386">
                  <c:v>-9.1869265300000003E-4</c:v>
                </c:pt>
                <c:pt idx="387">
                  <c:v>-9.3126169100000002E-4</c:v>
                </c:pt>
                <c:pt idx="388">
                  <c:v>-9.4395922500000004E-4</c:v>
                </c:pt>
                <c:pt idx="389">
                  <c:v>-9.5678630900000001E-4</c:v>
                </c:pt>
                <c:pt idx="390">
                  <c:v>-9.6974400000000003E-4</c:v>
                </c:pt>
                <c:pt idx="391">
                  <c:v>-9.8283335599999989E-4</c:v>
                </c:pt>
                <c:pt idx="392">
                  <c:v>-9.96055442E-4</c:v>
                </c:pt>
                <c:pt idx="393">
                  <c:v>-1.00941132E-3</c:v>
                </c:pt>
                <c:pt idx="394">
                  <c:v>-1.0229020699999999E-3</c:v>
                </c:pt>
                <c:pt idx="395">
                  <c:v>-1.0365287600000001E-3</c:v>
                </c:pt>
                <c:pt idx="396">
                  <c:v>-1.0502924700000001E-3</c:v>
                </c:pt>
                <c:pt idx="397">
                  <c:v>-1.0641942700000001E-3</c:v>
                </c:pt>
                <c:pt idx="398">
                  <c:v>-1.07823525E-3</c:v>
                </c:pt>
                <c:pt idx="399">
                  <c:v>-1.0924165000000001E-3</c:v>
                </c:pt>
                <c:pt idx="400">
                  <c:v>-1.10673911E-3</c:v>
                </c:pt>
                <c:pt idx="401">
                  <c:v>-1.12120417E-3</c:v>
                </c:pt>
                <c:pt idx="402">
                  <c:v>-1.13581279E-3</c:v>
                </c:pt>
                <c:pt idx="403">
                  <c:v>-1.15056606E-3</c:v>
                </c:pt>
                <c:pt idx="404">
                  <c:v>-1.1654650899999999E-3</c:v>
                </c:pt>
                <c:pt idx="405">
                  <c:v>-1.18051099E-3</c:v>
                </c:pt>
                <c:pt idx="406">
                  <c:v>-1.1957048699999999E-3</c:v>
                </c:pt>
                <c:pt idx="407">
                  <c:v>-1.2110478399999999E-3</c:v>
                </c:pt>
                <c:pt idx="408">
                  <c:v>-1.2265410400000001E-3</c:v>
                </c:pt>
                <c:pt idx="409">
                  <c:v>-1.2421855800000001E-3</c:v>
                </c:pt>
                <c:pt idx="410">
                  <c:v>-1.25798259E-3</c:v>
                </c:pt>
                <c:pt idx="411">
                  <c:v>-1.2739332099999999E-3</c:v>
                </c:pt>
                <c:pt idx="412">
                  <c:v>-1.29003856E-3</c:v>
                </c:pt>
                <c:pt idx="413">
                  <c:v>-1.30629979E-3</c:v>
                </c:pt>
                <c:pt idx="414">
                  <c:v>-1.3227180500000001E-3</c:v>
                </c:pt>
                <c:pt idx="415">
                  <c:v>-1.33929448E-3</c:v>
                </c:pt>
                <c:pt idx="416">
                  <c:v>-1.35603022E-3</c:v>
                </c:pt>
                <c:pt idx="417">
                  <c:v>-1.3729264499999999E-3</c:v>
                </c:pt>
                <c:pt idx="418">
                  <c:v>-1.3899843199999999E-3</c:v>
                </c:pt>
                <c:pt idx="419">
                  <c:v>-1.40720499E-3</c:v>
                </c:pt>
                <c:pt idx="420">
                  <c:v>-1.4245896300000001E-3</c:v>
                </c:pt>
                <c:pt idx="421">
                  <c:v>-1.4421394099999999E-3</c:v>
                </c:pt>
                <c:pt idx="422">
                  <c:v>-1.4598555100000001E-3</c:v>
                </c:pt>
                <c:pt idx="423">
                  <c:v>-1.47773911E-3</c:v>
                </c:pt>
                <c:pt idx="424">
                  <c:v>-1.4957913999999999E-3</c:v>
                </c:pt>
                <c:pt idx="425">
                  <c:v>-1.51401355E-3</c:v>
                </c:pt>
                <c:pt idx="426">
                  <c:v>-1.53240678E-3</c:v>
                </c:pt>
                <c:pt idx="427">
                  <c:v>-1.5509722599999999E-3</c:v>
                </c:pt>
                <c:pt idx="428">
                  <c:v>-1.5697112099999999E-3</c:v>
                </c:pt>
                <c:pt idx="429">
                  <c:v>-1.58862483E-3</c:v>
                </c:pt>
                <c:pt idx="430">
                  <c:v>-1.6077143300000001E-3</c:v>
                </c:pt>
                <c:pt idx="431">
                  <c:v>-1.6269809099999999E-3</c:v>
                </c:pt>
                <c:pt idx="432">
                  <c:v>-1.64642581E-3</c:v>
                </c:pt>
                <c:pt idx="433">
                  <c:v>-1.66605024E-3</c:v>
                </c:pt>
                <c:pt idx="434">
                  <c:v>-1.68585543E-3</c:v>
                </c:pt>
                <c:pt idx="435">
                  <c:v>-1.7058426099999999E-3</c:v>
                </c:pt>
                <c:pt idx="436">
                  <c:v>-1.7260130099999999E-3</c:v>
                </c:pt>
                <c:pt idx="437">
                  <c:v>-1.74636787E-3</c:v>
                </c:pt>
                <c:pt idx="438">
                  <c:v>-1.76690843E-3</c:v>
                </c:pt>
                <c:pt idx="439">
                  <c:v>-1.7876359300000001E-3</c:v>
                </c:pt>
                <c:pt idx="440">
                  <c:v>-1.8085516400000001E-3</c:v>
                </c:pt>
                <c:pt idx="441">
                  <c:v>-1.8296567899999999E-3</c:v>
                </c:pt>
                <c:pt idx="442">
                  <c:v>-1.8509526499999999E-3</c:v>
                </c:pt>
                <c:pt idx="443">
                  <c:v>-1.87244047E-3</c:v>
                </c:pt>
                <c:pt idx="444">
                  <c:v>-1.89412152E-3</c:v>
                </c:pt>
                <c:pt idx="445">
                  <c:v>-1.9159970699999999E-3</c:v>
                </c:pt>
                <c:pt idx="446">
                  <c:v>-1.93806838E-3</c:v>
                </c:pt>
                <c:pt idx="447">
                  <c:v>-1.9603367400000001E-3</c:v>
                </c:pt>
                <c:pt idx="448">
                  <c:v>-1.9828034000000001E-3</c:v>
                </c:pt>
                <c:pt idx="449">
                  <c:v>-2.0054696600000001E-3</c:v>
                </c:pt>
                <c:pt idx="450">
                  <c:v>-2.0283367899999998E-3</c:v>
                </c:pt>
                <c:pt idx="451">
                  <c:v>-2.0514060800000001E-3</c:v>
                </c:pt>
                <c:pt idx="452">
                  <c:v>-2.0746788100000002E-3</c:v>
                </c:pt>
                <c:pt idx="453">
                  <c:v>-2.0981562700000001E-3</c:v>
                </c:pt>
                <c:pt idx="454">
                  <c:v>-2.12183974E-3</c:v>
                </c:pt>
                <c:pt idx="455">
                  <c:v>-2.1457305099999999E-3</c:v>
                </c:pt>
                <c:pt idx="456">
                  <c:v>-2.1698298900000002E-3</c:v>
                </c:pt>
                <c:pt idx="457">
                  <c:v>-2.1941391400000002E-3</c:v>
                </c:pt>
                <c:pt idx="458">
                  <c:v>-2.2186595799999998E-3</c:v>
                </c:pt>
                <c:pt idx="459">
                  <c:v>-2.2433924800000001E-3</c:v>
                </c:pt>
                <c:pt idx="460">
                  <c:v>-2.2683391500000001E-3</c:v>
                </c:pt>
                <c:pt idx="461">
                  <c:v>-2.29350086E-3</c:v>
                </c:pt>
                <c:pt idx="462">
                  <c:v>-2.3188789100000002E-3</c:v>
                </c:pt>
                <c:pt idx="463">
                  <c:v>-2.3444745799999999E-3</c:v>
                </c:pt>
                <c:pt idx="464">
                  <c:v>-2.37028916E-3</c:v>
                </c:pt>
                <c:pt idx="465">
                  <c:v>-2.3963239199999999E-3</c:v>
                </c:pt>
                <c:pt idx="466">
                  <c:v>-2.42258015E-3</c:v>
                </c:pt>
                <c:pt idx="467">
                  <c:v>-2.4490591199999999E-3</c:v>
                </c:pt>
                <c:pt idx="468">
                  <c:v>-2.4757620999999999E-3</c:v>
                </c:pt>
                <c:pt idx="469">
                  <c:v>-2.5026903400000001E-3</c:v>
                </c:pt>
                <c:pt idx="470">
                  <c:v>-2.5298451100000002E-3</c:v>
                </c:pt>
                <c:pt idx="471">
                  <c:v>-2.5572276400000001E-3</c:v>
                </c:pt>
                <c:pt idx="472">
                  <c:v>-2.5848391999999999E-3</c:v>
                </c:pt>
                <c:pt idx="473">
                  <c:v>-2.61268099E-3</c:v>
                </c:pt>
                <c:pt idx="474">
                  <c:v>-2.6407542600000002E-3</c:v>
                </c:pt>
                <c:pt idx="475">
                  <c:v>-2.6690602000000001E-3</c:v>
                </c:pt>
                <c:pt idx="476">
                  <c:v>-2.69760001E-3</c:v>
                </c:pt>
                <c:pt idx="477">
                  <c:v>-2.7263748900000001E-3</c:v>
                </c:pt>
                <c:pt idx="478">
                  <c:v>-2.7553859999999999E-3</c:v>
                </c:pt>
                <c:pt idx="479">
                  <c:v>-2.78463449E-3</c:v>
                </c:pt>
                <c:pt idx="480">
                  <c:v>-2.8141215099999999E-3</c:v>
                </c:pt>
                <c:pt idx="481">
                  <c:v>-2.8438481700000001E-3</c:v>
                </c:pt>
                <c:pt idx="482">
                  <c:v>-2.8738155699999999E-3</c:v>
                </c:pt>
                <c:pt idx="483">
                  <c:v>-2.9040247900000002E-3</c:v>
                </c:pt>
                <c:pt idx="484">
                  <c:v>-2.9344768800000001E-3</c:v>
                </c:pt>
                <c:pt idx="485">
                  <c:v>-2.9651728699999999E-3</c:v>
                </c:pt>
                <c:pt idx="486">
                  <c:v>-2.9961137699999999E-3</c:v>
                </c:pt>
                <c:pt idx="487">
                  <c:v>-3.0273005300000002E-3</c:v>
                </c:pt>
                <c:pt idx="488">
                  <c:v>-3.05873411E-3</c:v>
                </c:pt>
                <c:pt idx="489">
                  <c:v>-3.0904154200000001E-3</c:v>
                </c:pt>
                <c:pt idx="490">
                  <c:v>-3.12234531E-3</c:v>
                </c:pt>
                <c:pt idx="491">
                  <c:v>-3.1545246300000002E-3</c:v>
                </c:pt>
                <c:pt idx="492">
                  <c:v>-3.1869541599999999E-3</c:v>
                </c:pt>
                <c:pt idx="493">
                  <c:v>-3.2196346599999998E-3</c:v>
                </c:pt>
                <c:pt idx="494">
                  <c:v>-3.2525668299999999E-3</c:v>
                </c:pt>
                <c:pt idx="495">
                  <c:v>-3.28575132E-3</c:v>
                </c:pt>
                <c:pt idx="496">
                  <c:v>-3.31918872E-3</c:v>
                </c:pt>
                <c:pt idx="497">
                  <c:v>-3.3528795799999999E-3</c:v>
                </c:pt>
                <c:pt idx="498">
                  <c:v>-3.3868243899999998E-3</c:v>
                </c:pt>
                <c:pt idx="499">
                  <c:v>-3.42102356E-3</c:v>
                </c:pt>
                <c:pt idx="500">
                  <c:v>-3.4554774500000001E-3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FieldError_1303!$C$1</c:f>
              <c:strCache>
                <c:ptCount val="1"/>
                <c:pt idx="0">
                  <c:v>By run 13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FieldError_1303!$C$2:$C$502</c:f>
              <c:numCache>
                <c:formatCode>0.00E+00</c:formatCode>
                <c:ptCount val="501"/>
                <c:pt idx="0">
                  <c:v>1.8745065599999998E-5</c:v>
                </c:pt>
                <c:pt idx="1">
                  <c:v>1.66043212E-5</c:v>
                </c:pt>
                <c:pt idx="2">
                  <c:v>1.45128097E-5</c:v>
                </c:pt>
                <c:pt idx="3">
                  <c:v>1.2469702000000001E-5</c:v>
                </c:pt>
                <c:pt idx="4">
                  <c:v>1.0474174300000001E-5</c:v>
                </c:pt>
                <c:pt idx="5">
                  <c:v>8.5254090999999993E-6</c:v>
                </c:pt>
                <c:pt idx="6">
                  <c:v>6.6225951500000003E-6</c:v>
                </c:pt>
                <c:pt idx="7">
                  <c:v>4.7649284100000003E-6</c:v>
                </c:pt>
                <c:pt idx="8">
                  <c:v>2.95161232E-6</c:v>
                </c:pt>
                <c:pt idx="9">
                  <c:v>1.18185829E-6</c:v>
                </c:pt>
                <c:pt idx="10">
                  <c:v>-5.4511398299999998E-7</c:v>
                </c:pt>
                <c:pt idx="11">
                  <c:v>-2.2300761500000001E-6</c:v>
                </c:pt>
                <c:pt idx="12">
                  <c:v>-3.8737909100000004E-6</c:v>
                </c:pt>
                <c:pt idx="13">
                  <c:v>-5.4770117700000004E-6</c:v>
                </c:pt>
                <c:pt idx="14">
                  <c:v>-7.0404828199999997E-6</c:v>
                </c:pt>
                <c:pt idx="15">
                  <c:v>-8.5649384800000006E-6</c:v>
                </c:pt>
                <c:pt idx="16">
                  <c:v>-1.0051103400000001E-5</c:v>
                </c:pt>
                <c:pt idx="17">
                  <c:v>-1.1499692300000001E-5</c:v>
                </c:pt>
                <c:pt idx="18">
                  <c:v>-1.2911409900000001E-5</c:v>
                </c:pt>
                <c:pt idx="19">
                  <c:v>-1.42869505E-5</c:v>
                </c:pt>
                <c:pt idx="20">
                  <c:v>-1.5626998500000001E-5</c:v>
                </c:pt>
                <c:pt idx="21">
                  <c:v>-1.69322278E-5</c:v>
                </c:pt>
                <c:pt idx="22">
                  <c:v>-1.8203302099999999E-5</c:v>
                </c:pt>
                <c:pt idx="23">
                  <c:v>-1.9440874699999999E-5</c:v>
                </c:pt>
                <c:pt idx="24">
                  <c:v>-2.0645588400000001E-5</c:v>
                </c:pt>
                <c:pt idx="25">
                  <c:v>-2.1818076000000001E-5</c:v>
                </c:pt>
                <c:pt idx="26">
                  <c:v>-2.2958959700000001E-5</c:v>
                </c:pt>
                <c:pt idx="27">
                  <c:v>-2.4068851600000002E-5</c:v>
                </c:pt>
                <c:pt idx="28">
                  <c:v>-2.5148353300000001E-5</c:v>
                </c:pt>
                <c:pt idx="29">
                  <c:v>-2.61980565E-5</c:v>
                </c:pt>
                <c:pt idx="30">
                  <c:v>-2.7218542800000001E-5</c:v>
                </c:pt>
                <c:pt idx="31">
                  <c:v>-2.82103834E-5</c:v>
                </c:pt>
                <c:pt idx="32">
                  <c:v>-2.9174139999999998E-5</c:v>
                </c:pt>
                <c:pt idx="33">
                  <c:v>-3.01103642E-5</c:v>
                </c:pt>
                <c:pt idx="34">
                  <c:v>-3.1019597700000003E-5</c:v>
                </c:pt>
                <c:pt idx="35">
                  <c:v>-3.1902372900000003E-5</c:v>
                </c:pt>
                <c:pt idx="36">
                  <c:v>-3.2759212199999999E-5</c:v>
                </c:pt>
                <c:pt idx="37">
                  <c:v>-3.3590628899999998E-5</c:v>
                </c:pt>
                <c:pt idx="38">
                  <c:v>-3.4397126700000002E-5</c:v>
                </c:pt>
                <c:pt idx="39">
                  <c:v>-3.51792002E-5</c:v>
                </c:pt>
                <c:pt idx="40">
                  <c:v>-3.5937334900000003E-5</c:v>
                </c:pt>
                <c:pt idx="41">
                  <c:v>-3.66720072E-5</c:v>
                </c:pt>
                <c:pt idx="42">
                  <c:v>-3.7383684800000002E-5</c:v>
                </c:pt>
                <c:pt idx="43">
                  <c:v>-3.80728266E-5</c:v>
                </c:pt>
                <c:pt idx="44">
                  <c:v>-3.8739882699999997E-5</c:v>
                </c:pt>
                <c:pt idx="45">
                  <c:v>-3.9385294999999997E-5</c:v>
                </c:pt>
                <c:pt idx="46">
                  <c:v>-4.0009496899999997E-5</c:v>
                </c:pt>
                <c:pt idx="47">
                  <c:v>-4.0612913599999997E-5</c:v>
                </c:pt>
                <c:pt idx="48">
                  <c:v>-4.1195962099999998E-5</c:v>
                </c:pt>
                <c:pt idx="49">
                  <c:v>-4.17590516E-5</c:v>
                </c:pt>
                <c:pt idx="50">
                  <c:v>-4.2302583399999997E-5</c:v>
                </c:pt>
                <c:pt idx="51">
                  <c:v>-4.2826951099999999E-5</c:v>
                </c:pt>
                <c:pt idx="52">
                  <c:v>-4.3332540599999998E-5</c:v>
                </c:pt>
                <c:pt idx="53">
                  <c:v>-4.3819730399999998E-5</c:v>
                </c:pt>
                <c:pt idx="54">
                  <c:v>-4.4288891799999997E-5</c:v>
                </c:pt>
                <c:pt idx="55">
                  <c:v>-4.4740388699999998E-5</c:v>
                </c:pt>
                <c:pt idx="56">
                  <c:v>-4.5174578099999997E-5</c:v>
                </c:pt>
                <c:pt idx="57">
                  <c:v>-4.5591809799999997E-5</c:v>
                </c:pt>
                <c:pt idx="58">
                  <c:v>-4.5992426899999999E-5</c:v>
                </c:pt>
                <c:pt idx="59">
                  <c:v>-4.6376765900000002E-5</c:v>
                </c:pt>
                <c:pt idx="60">
                  <c:v>-4.6745156599999997E-5</c:v>
                </c:pt>
                <c:pt idx="61">
                  <c:v>-4.70979221E-5</c:v>
                </c:pt>
                <c:pt idx="62">
                  <c:v>-4.7435379300000001E-5</c:v>
                </c:pt>
                <c:pt idx="63">
                  <c:v>-4.7757839099999997E-5</c:v>
                </c:pt>
                <c:pt idx="64">
                  <c:v>-4.8065605800000003E-5</c:v>
                </c:pt>
                <c:pt idx="65">
                  <c:v>-4.8358977899999997E-5</c:v>
                </c:pt>
                <c:pt idx="66">
                  <c:v>-4.8638248000000003E-5</c:v>
                </c:pt>
                <c:pt idx="67">
                  <c:v>-4.8903702699999997E-5</c:v>
                </c:pt>
                <c:pt idx="68">
                  <c:v>-4.9155622999999997E-5</c:v>
                </c:pt>
                <c:pt idx="69">
                  <c:v>-4.9394284399999998E-5</c:v>
                </c:pt>
                <c:pt idx="70">
                  <c:v>-4.9619956599999999E-5</c:v>
                </c:pt>
                <c:pt idx="71">
                  <c:v>-4.9832904200000003E-5</c:v>
                </c:pt>
                <c:pt idx="72">
                  <c:v>-5.0033386100000001E-5</c:v>
                </c:pt>
                <c:pt idx="73">
                  <c:v>-5.0221656300000002E-5</c:v>
                </c:pt>
                <c:pt idx="74">
                  <c:v>-5.0397963600000003E-5</c:v>
                </c:pt>
                <c:pt idx="75">
                  <c:v>-5.0562551599999998E-5</c:v>
                </c:pt>
                <c:pt idx="76">
                  <c:v>-5.0715659099999999E-5</c:v>
                </c:pt>
                <c:pt idx="77">
                  <c:v>-5.085752E-5</c:v>
                </c:pt>
                <c:pt idx="78">
                  <c:v>-5.09883634E-5</c:v>
                </c:pt>
                <c:pt idx="79">
                  <c:v>-5.1108413800000002E-5</c:v>
                </c:pt>
                <c:pt idx="80">
                  <c:v>-5.12178909E-5</c:v>
                </c:pt>
                <c:pt idx="81">
                  <c:v>-5.1317010100000002E-5</c:v>
                </c:pt>
                <c:pt idx="82">
                  <c:v>-5.1405982099999998E-5</c:v>
                </c:pt>
                <c:pt idx="83">
                  <c:v>-5.1485013499999999E-5</c:v>
                </c:pt>
                <c:pt idx="84">
                  <c:v>-5.15543063E-5</c:v>
                </c:pt>
                <c:pt idx="85">
                  <c:v>-5.1614058699999997E-5</c:v>
                </c:pt>
                <c:pt idx="86">
                  <c:v>-5.1664464300000003E-5</c:v>
                </c:pt>
                <c:pt idx="87">
                  <c:v>-5.1705712999999997E-5</c:v>
                </c:pt>
                <c:pt idx="88">
                  <c:v>-5.1737990399999997E-5</c:v>
                </c:pt>
                <c:pt idx="89">
                  <c:v>-5.1761478400000002E-5</c:v>
                </c:pt>
                <c:pt idx="90">
                  <c:v>-5.1776354800000002E-5</c:v>
                </c:pt>
                <c:pt idx="91">
                  <c:v>-5.1782793999999999E-5</c:v>
                </c:pt>
                <c:pt idx="92">
                  <c:v>-5.1780966200000001E-5</c:v>
                </c:pt>
                <c:pt idx="93">
                  <c:v>-5.1771038199999997E-5</c:v>
                </c:pt>
                <c:pt idx="94">
                  <c:v>-5.1753173100000002E-5</c:v>
                </c:pt>
                <c:pt idx="95">
                  <c:v>-5.1727530600000001E-5</c:v>
                </c:pt>
                <c:pt idx="96">
                  <c:v>-5.1694266699999999E-5</c:v>
                </c:pt>
                <c:pt idx="97">
                  <c:v>-5.1653534199999999E-5</c:v>
                </c:pt>
                <c:pt idx="98">
                  <c:v>-5.1605482400000003E-5</c:v>
                </c:pt>
                <c:pt idx="99">
                  <c:v>-5.1550257299999997E-5</c:v>
                </c:pt>
                <c:pt idx="100">
                  <c:v>-5.1488001599999998E-5</c:v>
                </c:pt>
                <c:pt idx="101">
                  <c:v>-5.1418855E-5</c:v>
                </c:pt>
                <c:pt idx="102">
                  <c:v>-5.1342953799999997E-5</c:v>
                </c:pt>
                <c:pt idx="103">
                  <c:v>-5.1260431399999999E-5</c:v>
                </c:pt>
                <c:pt idx="104">
                  <c:v>-5.1171418200000002E-5</c:v>
                </c:pt>
                <c:pt idx="105">
                  <c:v>-5.1076041299999997E-5</c:v>
                </c:pt>
                <c:pt idx="106">
                  <c:v>-5.0974425300000001E-5</c:v>
                </c:pt>
                <c:pt idx="107">
                  <c:v>-5.0866691599999997E-5</c:v>
                </c:pt>
                <c:pt idx="108">
                  <c:v>-5.0752958900000003E-5</c:v>
                </c:pt>
                <c:pt idx="109">
                  <c:v>-5.0633343099999998E-5</c:v>
                </c:pt>
                <c:pt idx="110">
                  <c:v>-5.0507957300000002E-5</c:v>
                </c:pt>
                <c:pt idx="111">
                  <c:v>-5.0376911900000003E-5</c:v>
                </c:pt>
                <c:pt idx="112">
                  <c:v>-5.0240314799999999E-5</c:v>
                </c:pt>
                <c:pt idx="113">
                  <c:v>-5.00982711E-5</c:v>
                </c:pt>
                <c:pt idx="114">
                  <c:v>-4.9950883500000001E-5</c:v>
                </c:pt>
                <c:pt idx="115">
                  <c:v>-4.9798252000000003E-5</c:v>
                </c:pt>
                <c:pt idx="116">
                  <c:v>-4.96404745E-5</c:v>
                </c:pt>
                <c:pt idx="117">
                  <c:v>-4.9477646000000001E-5</c:v>
                </c:pt>
                <c:pt idx="118">
                  <c:v>-4.9309859300000003E-5</c:v>
                </c:pt>
                <c:pt idx="119">
                  <c:v>-4.91372051E-5</c:v>
                </c:pt>
                <c:pt idx="120">
                  <c:v>-4.8959771399999999E-5</c:v>
                </c:pt>
                <c:pt idx="121">
                  <c:v>-4.8777644200000002E-5</c:v>
                </c:pt>
                <c:pt idx="122">
                  <c:v>-4.8590907199999998E-5</c:v>
                </c:pt>
                <c:pt idx="123">
                  <c:v>-4.8399641800000002E-5</c:v>
                </c:pt>
                <c:pt idx="124">
                  <c:v>-4.82039275E-5</c:v>
                </c:pt>
                <c:pt idx="125">
                  <c:v>-4.8003841400000001E-5</c:v>
                </c:pt>
                <c:pt idx="126">
                  <c:v>-4.7799458700000002E-5</c:v>
                </c:pt>
                <c:pt idx="127">
                  <c:v>-4.7590852599999997E-5</c:v>
                </c:pt>
                <c:pt idx="128">
                  <c:v>-4.7378094100000001E-5</c:v>
                </c:pt>
                <c:pt idx="129">
                  <c:v>-4.7161252499999999E-5</c:v>
                </c:pt>
                <c:pt idx="130">
                  <c:v>-4.6940395000000002E-5</c:v>
                </c:pt>
                <c:pt idx="131">
                  <c:v>-4.6715587000000002E-5</c:v>
                </c:pt>
                <c:pt idx="132">
                  <c:v>-4.6486891799999999E-5</c:v>
                </c:pt>
                <c:pt idx="133">
                  <c:v>-4.6254371199999999E-5</c:v>
                </c:pt>
                <c:pt idx="134">
                  <c:v>-4.6018085100000003E-5</c:v>
                </c:pt>
                <c:pt idx="135">
                  <c:v>-4.5778091500000001E-5</c:v>
                </c:pt>
                <c:pt idx="136">
                  <c:v>-4.5534446899999999E-5</c:v>
                </c:pt>
                <c:pt idx="137">
                  <c:v>-4.52872059E-5</c:v>
                </c:pt>
                <c:pt idx="138">
                  <c:v>-4.5036421600000002E-5</c:v>
                </c:pt>
                <c:pt idx="139">
                  <c:v>-4.4782145400000002E-5</c:v>
                </c:pt>
                <c:pt idx="140">
                  <c:v>-4.4524427100000002E-5</c:v>
                </c:pt>
                <c:pt idx="141">
                  <c:v>-4.4263314900000003E-5</c:v>
                </c:pt>
                <c:pt idx="142">
                  <c:v>-4.3998855600000003E-5</c:v>
                </c:pt>
                <c:pt idx="143">
                  <c:v>-4.3731094400000002E-5</c:v>
                </c:pt>
                <c:pt idx="144">
                  <c:v>-4.3460074999999999E-5</c:v>
                </c:pt>
                <c:pt idx="145">
                  <c:v>-4.3185839599999999E-5</c:v>
                </c:pt>
                <c:pt idx="146">
                  <c:v>-4.2908429299999998E-5</c:v>
                </c:pt>
                <c:pt idx="147">
                  <c:v>-4.2627883499999997E-5</c:v>
                </c:pt>
                <c:pt idx="148">
                  <c:v>-4.23442402E-5</c:v>
                </c:pt>
                <c:pt idx="149">
                  <c:v>-4.20575364E-5</c:v>
                </c:pt>
                <c:pt idx="150">
                  <c:v>-4.1767807500000001E-5</c:v>
                </c:pt>
                <c:pt idx="151">
                  <c:v>-4.1475087699999998E-5</c:v>
                </c:pt>
                <c:pt idx="152">
                  <c:v>-4.11794101E-5</c:v>
                </c:pt>
                <c:pt idx="153">
                  <c:v>-4.0880806499999998E-5</c:v>
                </c:pt>
                <c:pt idx="154">
                  <c:v>-4.05793073E-5</c:v>
                </c:pt>
                <c:pt idx="155">
                  <c:v>-4.0274942100000003E-5</c:v>
                </c:pt>
                <c:pt idx="156">
                  <c:v>-3.9967739099999998E-5</c:v>
                </c:pt>
                <c:pt idx="157">
                  <c:v>-3.9657725499999998E-5</c:v>
                </c:pt>
                <c:pt idx="158">
                  <c:v>-3.9344927299999999E-5</c:v>
                </c:pt>
                <c:pt idx="159">
                  <c:v>-3.9029369600000001E-5</c:v>
                </c:pt>
                <c:pt idx="160">
                  <c:v>-3.8711076399999997E-5</c:v>
                </c:pt>
                <c:pt idx="161">
                  <c:v>-3.8390070700000003E-5</c:v>
                </c:pt>
                <c:pt idx="162">
                  <c:v>-3.8066374300000002E-5</c:v>
                </c:pt>
                <c:pt idx="163">
                  <c:v>-3.7740008500000001E-5</c:v>
                </c:pt>
                <c:pt idx="164">
                  <c:v>-3.7410993200000002E-5</c:v>
                </c:pt>
                <c:pt idx="165">
                  <c:v>-3.7079347600000001E-5</c:v>
                </c:pt>
                <c:pt idx="166">
                  <c:v>-3.6745090099999999E-5</c:v>
                </c:pt>
                <c:pt idx="167">
                  <c:v>-3.6408237999999999E-5</c:v>
                </c:pt>
                <c:pt idx="168">
                  <c:v>-3.60688079E-5</c:v>
                </c:pt>
                <c:pt idx="169">
                  <c:v>-3.5726815600000002E-5</c:v>
                </c:pt>
                <c:pt idx="170">
                  <c:v>-3.5382276000000003E-5</c:v>
                </c:pt>
                <c:pt idx="171">
                  <c:v>-3.5035203300000003E-5</c:v>
                </c:pt>
                <c:pt idx="172">
                  <c:v>-3.4685610899999997E-5</c:v>
                </c:pt>
                <c:pt idx="173">
                  <c:v>-3.4333511500000001E-5</c:v>
                </c:pt>
                <c:pt idx="174">
                  <c:v>-3.3978917099999999E-5</c:v>
                </c:pt>
                <c:pt idx="175">
                  <c:v>-3.3621838899999999E-5</c:v>
                </c:pt>
                <c:pt idx="176">
                  <c:v>-3.3262287499999997E-5</c:v>
                </c:pt>
                <c:pt idx="177">
                  <c:v>-3.2900273E-5</c:v>
                </c:pt>
                <c:pt idx="178">
                  <c:v>-3.2535804499999997E-5</c:v>
                </c:pt>
                <c:pt idx="179">
                  <c:v>-3.2168890999999998E-5</c:v>
                </c:pt>
                <c:pt idx="180">
                  <c:v>-3.1799540400000002E-5</c:v>
                </c:pt>
                <c:pt idx="181">
                  <c:v>-3.1427760300000003E-5</c:v>
                </c:pt>
                <c:pt idx="182">
                  <c:v>-3.1053557700000001E-5</c:v>
                </c:pt>
                <c:pt idx="183">
                  <c:v>-3.0676939200000001E-5</c:v>
                </c:pt>
                <c:pt idx="184">
                  <c:v>-3.02979106E-5</c:v>
                </c:pt>
                <c:pt idx="185">
                  <c:v>-2.9916477400000001E-5</c:v>
                </c:pt>
                <c:pt idx="186">
                  <c:v>-2.9532644599999999E-5</c:v>
                </c:pt>
                <c:pt idx="187">
                  <c:v>-2.9146416700000001E-5</c:v>
                </c:pt>
                <c:pt idx="188">
                  <c:v>-2.8757797799999999E-5</c:v>
                </c:pt>
                <c:pt idx="189">
                  <c:v>-2.8366791500000001E-5</c:v>
                </c:pt>
                <c:pt idx="190">
                  <c:v>-2.79734011E-5</c:v>
                </c:pt>
                <c:pt idx="191">
                  <c:v>-2.7577629499999999E-5</c:v>
                </c:pt>
                <c:pt idx="192">
                  <c:v>-2.7179478999999999E-5</c:v>
                </c:pt>
                <c:pt idx="193">
                  <c:v>-2.6778952000000001E-5</c:v>
                </c:pt>
                <c:pt idx="194">
                  <c:v>-2.6376050100000001E-5</c:v>
                </c:pt>
                <c:pt idx="195">
                  <c:v>-2.5970774800000001E-5</c:v>
                </c:pt>
                <c:pt idx="196">
                  <c:v>-2.55631272E-5</c:v>
                </c:pt>
                <c:pt idx="197">
                  <c:v>-2.51531082E-5</c:v>
                </c:pt>
                <c:pt idx="198">
                  <c:v>-2.4740718499999999E-5</c:v>
                </c:pt>
                <c:pt idx="199">
                  <c:v>-2.4325958199999999E-5</c:v>
                </c:pt>
                <c:pt idx="200">
                  <c:v>-2.3908827499999999E-5</c:v>
                </c:pt>
                <c:pt idx="201">
                  <c:v>-2.3489326300000002E-5</c:v>
                </c:pt>
                <c:pt idx="202">
                  <c:v>-2.3067454100000001E-5</c:v>
                </c:pt>
                <c:pt idx="203">
                  <c:v>-2.2643210299999999E-5</c:v>
                </c:pt>
                <c:pt idx="204">
                  <c:v>-2.22165942E-5</c:v>
                </c:pt>
                <c:pt idx="205">
                  <c:v>-2.1787604799999998E-5</c:v>
                </c:pt>
                <c:pt idx="206">
                  <c:v>-2.1356241100000001E-5</c:v>
                </c:pt>
                <c:pt idx="207">
                  <c:v>-2.0922501600000001E-5</c:v>
                </c:pt>
                <c:pt idx="208">
                  <c:v>-2.04863852E-5</c:v>
                </c:pt>
                <c:pt idx="209">
                  <c:v>-2.0047890099999999E-5</c:v>
                </c:pt>
                <c:pt idx="210">
                  <c:v>-1.9607014800000002E-5</c:v>
                </c:pt>
                <c:pt idx="211">
                  <c:v>-1.91637576E-5</c:v>
                </c:pt>
                <c:pt idx="212">
                  <c:v>-1.87181166E-5</c:v>
                </c:pt>
                <c:pt idx="213">
                  <c:v>-1.8270089900000001E-5</c:v>
                </c:pt>
                <c:pt idx="214">
                  <c:v>-1.7819675599999999E-5</c:v>
                </c:pt>
                <c:pt idx="215">
                  <c:v>-1.73668717E-5</c:v>
                </c:pt>
                <c:pt idx="216">
                  <c:v>-1.6911676099999999E-5</c:v>
                </c:pt>
                <c:pt idx="217">
                  <c:v>-1.6454086699999998E-5</c:v>
                </c:pt>
                <c:pt idx="218">
                  <c:v>-1.5994101500000001E-5</c:v>
                </c:pt>
                <c:pt idx="219">
                  <c:v>-1.5531718400000001E-5</c:v>
                </c:pt>
                <c:pt idx="220">
                  <c:v>-1.50669353E-5</c:v>
                </c:pt>
                <c:pt idx="221">
                  <c:v>-1.459975E-5</c:v>
                </c:pt>
                <c:pt idx="222">
                  <c:v>-1.4130160700000001E-5</c:v>
                </c:pt>
                <c:pt idx="223">
                  <c:v>-1.36581652E-5</c:v>
                </c:pt>
                <c:pt idx="224">
                  <c:v>-1.31837616E-5</c:v>
                </c:pt>
                <c:pt idx="225">
                  <c:v>-1.2706948E-5</c:v>
                </c:pt>
                <c:pt idx="226">
                  <c:v>-1.22277225E-5</c:v>
                </c:pt>
                <c:pt idx="227">
                  <c:v>-1.1746083500000001E-5</c:v>
                </c:pt>
                <c:pt idx="228">
                  <c:v>-1.1262029099999999E-5</c:v>
                </c:pt>
                <c:pt idx="229">
                  <c:v>-1.0775557799999999E-5</c:v>
                </c:pt>
                <c:pt idx="230">
                  <c:v>-1.02866682E-5</c:v>
                </c:pt>
                <c:pt idx="231">
                  <c:v>-9.7953588799999993E-6</c:v>
                </c:pt>
                <c:pt idx="232">
                  <c:v>-9.3016285499999996E-6</c:v>
                </c:pt>
                <c:pt idx="233">
                  <c:v>-8.8054761199999996E-6</c:v>
                </c:pt>
                <c:pt idx="234">
                  <c:v>-8.3069005899999998E-6</c:v>
                </c:pt>
                <c:pt idx="235">
                  <c:v>-7.8059011399999996E-6</c:v>
                </c:pt>
                <c:pt idx="236">
                  <c:v>-7.30247707E-6</c:v>
                </c:pt>
                <c:pt idx="237">
                  <c:v>-6.7966278500000003E-6</c:v>
                </c:pt>
                <c:pt idx="238">
                  <c:v>-6.2883531399999996E-6</c:v>
                </c:pt>
                <c:pt idx="239">
                  <c:v>-5.7776527499999997E-6</c:v>
                </c:pt>
                <c:pt idx="240">
                  <c:v>-5.2645266800000004E-6</c:v>
                </c:pt>
                <c:pt idx="241">
                  <c:v>-4.7489751399999998E-6</c:v>
                </c:pt>
                <c:pt idx="242">
                  <c:v>-4.2309984999999999E-6</c:v>
                </c:pt>
                <c:pt idx="243">
                  <c:v>-3.7105973700000001E-6</c:v>
                </c:pt>
                <c:pt idx="244">
                  <c:v>-3.18777257E-6</c:v>
                </c:pt>
                <c:pt idx="245">
                  <c:v>-2.6625250999999999E-6</c:v>
                </c:pt>
                <c:pt idx="246">
                  <c:v>-2.1348562299999999E-6</c:v>
                </c:pt>
                <c:pt idx="247">
                  <c:v>-1.6047674399999999E-6</c:v>
                </c:pt>
                <c:pt idx="248">
                  <c:v>-1.07226046E-6</c:v>
                </c:pt>
                <c:pt idx="249">
                  <c:v>-5.3733723800000001E-7</c:v>
                </c:pt>
                <c:pt idx="250">
                  <c:v>-5.1499603199999999E-19</c:v>
                </c:pt>
                <c:pt idx="251">
                  <c:v>5.3974878700000005E-7</c:v>
                </c:pt>
                <c:pt idx="252">
                  <c:v>1.0819063900000001E-6</c:v>
                </c:pt>
                <c:pt idx="253">
                  <c:v>1.62646981E-6</c:v>
                </c:pt>
                <c:pt idx="254">
                  <c:v>2.17343578E-6</c:v>
                </c:pt>
                <c:pt idx="255">
                  <c:v>2.7228007400000001E-6</c:v>
                </c:pt>
                <c:pt idx="256">
                  <c:v>3.2745608599999999E-6</c:v>
                </c:pt>
                <c:pt idx="257">
                  <c:v>3.8287120200000003E-6</c:v>
                </c:pt>
                <c:pt idx="258">
                  <c:v>4.38524981E-6</c:v>
                </c:pt>
                <c:pt idx="259">
                  <c:v>4.9441695099999998E-6</c:v>
                </c:pt>
                <c:pt idx="260">
                  <c:v>5.5054661000000003E-6</c:v>
                </c:pt>
                <c:pt idx="261">
                  <c:v>6.0691342600000002E-6</c:v>
                </c:pt>
                <c:pt idx="262">
                  <c:v>6.6351683400000004E-6</c:v>
                </c:pt>
                <c:pt idx="263">
                  <c:v>7.2035623999999999E-6</c:v>
                </c:pt>
                <c:pt idx="264">
                  <c:v>7.7743101399999993E-6</c:v>
                </c:pt>
                <c:pt idx="265">
                  <c:v>8.3474049699999999E-6</c:v>
                </c:pt>
                <c:pt idx="266">
                  <c:v>8.9228399500000006E-6</c:v>
                </c:pt>
                <c:pt idx="267">
                  <c:v>9.5006078100000003E-6</c:v>
                </c:pt>
                <c:pt idx="268">
                  <c:v>1.0080700899999999E-5</c:v>
                </c:pt>
                <c:pt idx="269">
                  <c:v>1.0663111399999999E-5</c:v>
                </c:pt>
                <c:pt idx="270">
                  <c:v>1.1247830799999999E-5</c:v>
                </c:pt>
                <c:pt idx="271">
                  <c:v>1.18348506E-5</c:v>
                </c:pt>
                <c:pt idx="272">
                  <c:v>1.24241618E-5</c:v>
                </c:pt>
                <c:pt idx="273">
                  <c:v>1.30157549E-5</c:v>
                </c:pt>
                <c:pt idx="274">
                  <c:v>1.36096203E-5</c:v>
                </c:pt>
                <c:pt idx="275">
                  <c:v>1.42057479E-5</c:v>
                </c:pt>
                <c:pt idx="276">
                  <c:v>1.48041271E-5</c:v>
                </c:pt>
                <c:pt idx="277">
                  <c:v>1.5404747299999998E-5</c:v>
                </c:pt>
                <c:pt idx="278">
                  <c:v>1.6007597000000001E-5</c:v>
                </c:pt>
                <c:pt idx="279">
                  <c:v>1.6612664799999999E-5</c:v>
                </c:pt>
                <c:pt idx="280">
                  <c:v>1.7219938800000001E-5</c:v>
                </c:pt>
                <c:pt idx="281">
                  <c:v>1.7829406399999999E-5</c:v>
                </c:pt>
                <c:pt idx="282">
                  <c:v>1.8441054999999999E-5</c:v>
                </c:pt>
                <c:pt idx="283">
                  <c:v>1.90548714E-5</c:v>
                </c:pt>
                <c:pt idx="284">
                  <c:v>1.9670842100000001E-5</c:v>
                </c:pt>
                <c:pt idx="285">
                  <c:v>2.0288953100000001E-5</c:v>
                </c:pt>
                <c:pt idx="286">
                  <c:v>2.0909190100000001E-5</c:v>
                </c:pt>
                <c:pt idx="287">
                  <c:v>2.1531538399999999E-5</c:v>
                </c:pt>
                <c:pt idx="288">
                  <c:v>2.21559828E-5</c:v>
                </c:pt>
                <c:pt idx="289">
                  <c:v>2.2782507700000001E-5</c:v>
                </c:pt>
                <c:pt idx="290">
                  <c:v>2.3411097199999999E-5</c:v>
                </c:pt>
                <c:pt idx="291">
                  <c:v>2.4041734900000001E-5</c:v>
                </c:pt>
                <c:pt idx="292">
                  <c:v>2.46744038E-5</c:v>
                </c:pt>
                <c:pt idx="293">
                  <c:v>2.5309086900000001E-5</c:v>
                </c:pt>
                <c:pt idx="294">
                  <c:v>2.5945766400000002E-5</c:v>
                </c:pt>
                <c:pt idx="295">
                  <c:v>2.65844243E-5</c:v>
                </c:pt>
                <c:pt idx="296">
                  <c:v>2.7225041999999999E-5</c:v>
                </c:pt>
                <c:pt idx="297">
                  <c:v>2.78676006E-5</c:v>
                </c:pt>
                <c:pt idx="298">
                  <c:v>2.8512080599999999E-5</c:v>
                </c:pt>
                <c:pt idx="299">
                  <c:v>2.91584623E-5</c:v>
                </c:pt>
                <c:pt idx="300">
                  <c:v>2.98067253E-5</c:v>
                </c:pt>
                <c:pt idx="301">
                  <c:v>3.0456849E-5</c:v>
                </c:pt>
                <c:pt idx="302">
                  <c:v>3.11088121E-5</c:v>
                </c:pt>
                <c:pt idx="303">
                  <c:v>3.1762593099999999E-5</c:v>
                </c:pt>
                <c:pt idx="304">
                  <c:v>3.2418169800000002E-5</c:v>
                </c:pt>
                <c:pt idx="305">
                  <c:v>3.3075519699999999E-5</c:v>
                </c:pt>
                <c:pt idx="306">
                  <c:v>3.3734619799999999E-5</c:v>
                </c:pt>
                <c:pt idx="307">
                  <c:v>3.43954467E-5</c:v>
                </c:pt>
                <c:pt idx="308">
                  <c:v>3.5057976400000003E-5</c:v>
                </c:pt>
                <c:pt idx="309">
                  <c:v>3.5722184399999998E-5</c:v>
                </c:pt>
                <c:pt idx="310">
                  <c:v>3.6388045999999997E-5</c:v>
                </c:pt>
                <c:pt idx="311">
                  <c:v>3.70555358E-5</c:v>
                </c:pt>
                <c:pt idx="312">
                  <c:v>3.7724627800000001E-5</c:v>
                </c:pt>
                <c:pt idx="313">
                  <c:v>3.8395295800000001E-5</c:v>
                </c:pt>
                <c:pt idx="314">
                  <c:v>3.9067512900000002E-5</c:v>
                </c:pt>
                <c:pt idx="315">
                  <c:v>3.9741251900000002E-5</c:v>
                </c:pt>
                <c:pt idx="316">
                  <c:v>4.0416484900000002E-5</c:v>
                </c:pt>
                <c:pt idx="317">
                  <c:v>4.10931835E-5</c:v>
                </c:pt>
                <c:pt idx="318">
                  <c:v>4.1771319000000003E-5</c:v>
                </c:pt>
                <c:pt idx="319">
                  <c:v>4.2450862E-5</c:v>
                </c:pt>
                <c:pt idx="320">
                  <c:v>4.3131782699999998E-5</c:v>
                </c:pt>
                <c:pt idx="321">
                  <c:v>4.3814050599999997E-5</c:v>
                </c:pt>
                <c:pt idx="322">
                  <c:v>4.4497634799999998E-5</c:v>
                </c:pt>
                <c:pt idx="323">
                  <c:v>4.5182503900000003E-5</c:v>
                </c:pt>
                <c:pt idx="324">
                  <c:v>4.5868625900000003E-5</c:v>
                </c:pt>
                <c:pt idx="325">
                  <c:v>4.6555968200000002E-5</c:v>
                </c:pt>
                <c:pt idx="326">
                  <c:v>4.7244497900000001E-5</c:v>
                </c:pt>
                <c:pt idx="327">
                  <c:v>4.7934181099999999E-5</c:v>
                </c:pt>
                <c:pt idx="328">
                  <c:v>4.8624983699999998E-5</c:v>
                </c:pt>
                <c:pt idx="329">
                  <c:v>4.9316870899999998E-5</c:v>
                </c:pt>
                <c:pt idx="330">
                  <c:v>5.0009807299999997E-5</c:v>
                </c:pt>
                <c:pt idx="331">
                  <c:v>5.0703757100000001E-5</c:v>
                </c:pt>
                <c:pt idx="332">
                  <c:v>5.1398683499999998E-5</c:v>
                </c:pt>
                <c:pt idx="333">
                  <c:v>5.2094549499999999E-5</c:v>
                </c:pt>
                <c:pt idx="334">
                  <c:v>5.27913172E-5</c:v>
                </c:pt>
                <c:pt idx="335">
                  <c:v>5.3488948300000002E-5</c:v>
                </c:pt>
                <c:pt idx="336">
                  <c:v>5.4187403799999997E-5</c:v>
                </c:pt>
                <c:pt idx="337">
                  <c:v>5.4886643800000001E-5</c:v>
                </c:pt>
                <c:pt idx="338">
                  <c:v>5.5586628200000001E-5</c:v>
                </c:pt>
                <c:pt idx="339">
                  <c:v>5.6287316000000003E-5</c:v>
                </c:pt>
                <c:pt idx="340">
                  <c:v>5.6988665299999998E-5</c:v>
                </c:pt>
                <c:pt idx="341">
                  <c:v>5.7690633999999999E-5</c:v>
                </c:pt>
                <c:pt idx="342">
                  <c:v>5.8393178800000001E-5</c:v>
                </c:pt>
                <c:pt idx="343">
                  <c:v>5.9096255999999998E-5</c:v>
                </c:pt>
                <c:pt idx="344">
                  <c:v>5.9799821199999997E-5</c:v>
                </c:pt>
                <c:pt idx="345">
                  <c:v>6.0503829000000001E-5</c:v>
                </c:pt>
                <c:pt idx="346">
                  <c:v>6.1208233399999998E-5</c:v>
                </c:pt>
                <c:pt idx="347">
                  <c:v>6.1912987600000002E-5</c:v>
                </c:pt>
                <c:pt idx="348">
                  <c:v>6.2618044199999999E-5</c:v>
                </c:pt>
                <c:pt idx="349">
                  <c:v>6.3323354600000001E-5</c:v>
                </c:pt>
                <c:pt idx="350">
                  <c:v>6.4028869600000004E-5</c:v>
                </c:pt>
                <c:pt idx="351">
                  <c:v>6.4734539299999996E-5</c:v>
                </c:pt>
                <c:pt idx="352">
                  <c:v>6.54403126E-5</c:v>
                </c:pt>
                <c:pt idx="353">
                  <c:v>6.6146137799999994E-5</c:v>
                </c:pt>
                <c:pt idx="354">
                  <c:v>6.6851962200000002E-5</c:v>
                </c:pt>
                <c:pt idx="355">
                  <c:v>6.7557732200000003E-5</c:v>
                </c:pt>
                <c:pt idx="356">
                  <c:v>6.82633931E-5</c:v>
                </c:pt>
                <c:pt idx="357">
                  <c:v>6.8968889500000004E-5</c:v>
                </c:pt>
                <c:pt idx="358">
                  <c:v>6.9674164700000001E-5</c:v>
                </c:pt>
                <c:pt idx="359">
                  <c:v>7.0379161200000002E-5</c:v>
                </c:pt>
                <c:pt idx="360">
                  <c:v>7.1083820400000007E-5</c:v>
                </c:pt>
                <c:pt idx="361">
                  <c:v>7.1788082700000003E-5</c:v>
                </c:pt>
                <c:pt idx="362">
                  <c:v>7.2491887100000006E-5</c:v>
                </c:pt>
                <c:pt idx="363">
                  <c:v>7.3195171900000005E-5</c:v>
                </c:pt>
                <c:pt idx="364">
                  <c:v>7.38978739E-5</c:v>
                </c:pt>
                <c:pt idx="365">
                  <c:v>7.45999288E-5</c:v>
                </c:pt>
                <c:pt idx="366">
                  <c:v>7.5301271200000001E-5</c:v>
                </c:pt>
                <c:pt idx="367">
                  <c:v>7.6001834200000004E-5</c:v>
                </c:pt>
                <c:pt idx="368">
                  <c:v>7.6701549799999998E-5</c:v>
                </c:pt>
                <c:pt idx="369">
                  <c:v>7.7400348699999997E-5</c:v>
                </c:pt>
                <c:pt idx="370">
                  <c:v>7.8098159999999994E-5</c:v>
                </c:pt>
                <c:pt idx="371">
                  <c:v>7.87949116E-5</c:v>
                </c:pt>
                <c:pt idx="372">
                  <c:v>7.9490529799999999E-5</c:v>
                </c:pt>
                <c:pt idx="373">
                  <c:v>8.0184939599999995E-5</c:v>
                </c:pt>
                <c:pt idx="374">
                  <c:v>8.0878064299999997E-5</c:v>
                </c:pt>
                <c:pt idx="375">
                  <c:v>8.1569825699999996E-5</c:v>
                </c:pt>
                <c:pt idx="376">
                  <c:v>8.2260143900000004E-5</c:v>
                </c:pt>
                <c:pt idx="377">
                  <c:v>8.2948937500000001E-5</c:v>
                </c:pt>
                <c:pt idx="378">
                  <c:v>8.3636123099999998E-5</c:v>
                </c:pt>
                <c:pt idx="379">
                  <c:v>8.4321615800000003E-5</c:v>
                </c:pt>
                <c:pt idx="380">
                  <c:v>8.5005328700000002E-5</c:v>
                </c:pt>
                <c:pt idx="381">
                  <c:v>8.5687173299999996E-5</c:v>
                </c:pt>
                <c:pt idx="382">
                  <c:v>8.6367058700000002E-5</c:v>
                </c:pt>
                <c:pt idx="383">
                  <c:v>8.7044892399999995E-5</c:v>
                </c:pt>
                <c:pt idx="384">
                  <c:v>8.7720579799999997E-5</c:v>
                </c:pt>
                <c:pt idx="385">
                  <c:v>8.8394024099999998E-5</c:v>
                </c:pt>
                <c:pt idx="386">
                  <c:v>8.9065126300000001E-5</c:v>
                </c:pt>
                <c:pt idx="387">
                  <c:v>8.9733785199999993E-5</c:v>
                </c:pt>
                <c:pt idx="388">
                  <c:v>9.0399897599999996E-5</c:v>
                </c:pt>
                <c:pt idx="389">
                  <c:v>9.1063357399999995E-5</c:v>
                </c:pt>
                <c:pt idx="390">
                  <c:v>9.1724056600000001E-5</c:v>
                </c:pt>
                <c:pt idx="391">
                  <c:v>9.2381884300000002E-5</c:v>
                </c:pt>
                <c:pt idx="392">
                  <c:v>9.3036727300000005E-5</c:v>
                </c:pt>
                <c:pt idx="393">
                  <c:v>9.3688469600000001E-5</c:v>
                </c:pt>
                <c:pt idx="394">
                  <c:v>9.4336992599999996E-5</c:v>
                </c:pt>
                <c:pt idx="395">
                  <c:v>9.4982174699999997E-5</c:v>
                </c:pt>
                <c:pt idx="396">
                  <c:v>9.5623891800000006E-5</c:v>
                </c:pt>
                <c:pt idx="397">
                  <c:v>9.6262016600000001E-5</c:v>
                </c:pt>
                <c:pt idx="398">
                  <c:v>9.6896418600000002E-5</c:v>
                </c:pt>
                <c:pt idx="399">
                  <c:v>9.7526964600000001E-5</c:v>
                </c:pt>
                <c:pt idx="400">
                  <c:v>9.8153517900000006E-5</c:v>
                </c:pt>
                <c:pt idx="401">
                  <c:v>9.8775938599999998E-5</c:v>
                </c:pt>
                <c:pt idx="402">
                  <c:v>9.9394083499999996E-5</c:v>
                </c:pt>
                <c:pt idx="403" formatCode="General">
                  <c:v>1.00007806E-4</c:v>
                </c:pt>
                <c:pt idx="404" formatCode="General">
                  <c:v>1.0061695500000001E-4</c:v>
                </c:pt>
                <c:pt idx="405" formatCode="General">
                  <c:v>1.0122137800000001E-4</c:v>
                </c:pt>
                <c:pt idx="406" formatCode="General">
                  <c:v>1.01820916E-4</c:v>
                </c:pt>
                <c:pt idx="407" formatCode="General">
                  <c:v>1.02415408E-4</c:v>
                </c:pt>
                <c:pt idx="408" formatCode="General">
                  <c:v>1.03004689E-4</c:v>
                </c:pt>
                <c:pt idx="409" formatCode="General">
                  <c:v>1.0358859E-4</c:v>
                </c:pt>
                <c:pt idx="410" formatCode="General">
                  <c:v>1.0416693600000001E-4</c:v>
                </c:pt>
                <c:pt idx="411" formatCode="General">
                  <c:v>1.04739549E-4</c:v>
                </c:pt>
                <c:pt idx="412" formatCode="General">
                  <c:v>1.0530624900000001E-4</c:v>
                </c:pt>
                <c:pt idx="413" formatCode="General">
                  <c:v>1.0586684800000001E-4</c:v>
                </c:pt>
                <c:pt idx="414" formatCode="General">
                  <c:v>1.0642115499999999E-4</c:v>
                </c:pt>
                <c:pt idx="415" formatCode="General">
                  <c:v>1.06968975E-4</c:v>
                </c:pt>
                <c:pt idx="416" formatCode="General">
                  <c:v>1.07510106E-4</c:v>
                </c:pt>
                <c:pt idx="417" formatCode="General">
                  <c:v>1.08044345E-4</c:v>
                </c:pt>
                <c:pt idx="418" formatCode="General">
                  <c:v>1.08571481E-4</c:v>
                </c:pt>
                <c:pt idx="419" formatCode="General">
                  <c:v>1.09091299E-4</c:v>
                </c:pt>
                <c:pt idx="420" formatCode="General">
                  <c:v>1.09603578E-4</c:v>
                </c:pt>
                <c:pt idx="421" formatCode="General">
                  <c:v>1.10108093E-4</c:v>
                </c:pt>
                <c:pt idx="422" formatCode="General">
                  <c:v>1.10604613E-4</c:v>
                </c:pt>
                <c:pt idx="423" formatCode="General">
                  <c:v>1.11092902E-4</c:v>
                </c:pt>
                <c:pt idx="424" formatCode="General">
                  <c:v>1.11572718E-4</c:v>
                </c:pt>
                <c:pt idx="425" formatCode="General">
                  <c:v>1.12043814E-4</c:v>
                </c:pt>
                <c:pt idx="426" formatCode="General">
                  <c:v>1.1250593599999999E-4</c:v>
                </c:pt>
                <c:pt idx="427" formatCode="General">
                  <c:v>1.12958826E-4</c:v>
                </c:pt>
                <c:pt idx="428" formatCode="General">
                  <c:v>1.13402219E-4</c:v>
                </c:pt>
                <c:pt idx="429" formatCode="General">
                  <c:v>1.13835844E-4</c:v>
                </c:pt>
                <c:pt idx="430" formatCode="General">
                  <c:v>1.14259425E-4</c:v>
                </c:pt>
                <c:pt idx="431" formatCode="General">
                  <c:v>1.1467267699999999E-4</c:v>
                </c:pt>
                <c:pt idx="432" formatCode="General">
                  <c:v>1.15075313E-4</c:v>
                </c:pt>
                <c:pt idx="433" formatCode="General">
                  <c:v>1.15467037E-4</c:v>
                </c:pt>
                <c:pt idx="434" formatCode="General">
                  <c:v>1.15847547E-4</c:v>
                </c:pt>
                <c:pt idx="435" formatCode="General">
                  <c:v>1.16216535E-4</c:v>
                </c:pt>
                <c:pt idx="436" formatCode="General">
                  <c:v>1.1657368600000001E-4</c:v>
                </c:pt>
                <c:pt idx="437" formatCode="General">
                  <c:v>1.16918678E-4</c:v>
                </c:pt>
                <c:pt idx="438" formatCode="General">
                  <c:v>1.1725118599999999E-4</c:v>
                </c:pt>
                <c:pt idx="439" formatCode="General">
                  <c:v>1.17570873E-4</c:v>
                </c:pt>
                <c:pt idx="440" formatCode="General">
                  <c:v>1.17877399E-4</c:v>
                </c:pt>
                <c:pt idx="441" formatCode="General">
                  <c:v>1.18170417E-4</c:v>
                </c:pt>
                <c:pt idx="442" formatCode="General">
                  <c:v>1.18449573E-4</c:v>
                </c:pt>
                <c:pt idx="443" formatCode="General">
                  <c:v>1.18714506E-4</c:v>
                </c:pt>
                <c:pt idx="444" formatCode="General">
                  <c:v>1.1896484799999999E-4</c:v>
                </c:pt>
                <c:pt idx="445" formatCode="General">
                  <c:v>1.19200226E-4</c:v>
                </c:pt>
                <c:pt idx="446" formatCode="General">
                  <c:v>1.19420259E-4</c:v>
                </c:pt>
                <c:pt idx="447" formatCode="General">
                  <c:v>1.19624562E-4</c:v>
                </c:pt>
                <c:pt idx="448" formatCode="General">
                  <c:v>1.19812739E-4</c:v>
                </c:pt>
                <c:pt idx="449" formatCode="General">
                  <c:v>1.19984393E-4</c:v>
                </c:pt>
                <c:pt idx="450" formatCode="General">
                  <c:v>1.20139117E-4</c:v>
                </c:pt>
                <c:pt idx="451" formatCode="General">
                  <c:v>1.20276499E-4</c:v>
                </c:pt>
                <c:pt idx="452" formatCode="General">
                  <c:v>1.20396122E-4</c:v>
                </c:pt>
                <c:pt idx="453" formatCode="General">
                  <c:v>1.20497562E-4</c:v>
                </c:pt>
                <c:pt idx="454" formatCode="General">
                  <c:v>1.20580391E-4</c:v>
                </c:pt>
                <c:pt idx="455" formatCode="General">
                  <c:v>1.20644175E-4</c:v>
                </c:pt>
                <c:pt idx="456" formatCode="General">
                  <c:v>1.2068847200000001E-4</c:v>
                </c:pt>
                <c:pt idx="457" formatCode="General">
                  <c:v>1.2071284100000001E-4</c:v>
                </c:pt>
                <c:pt idx="458" formatCode="General">
                  <c:v>1.2071683E-4</c:v>
                </c:pt>
                <c:pt idx="459" formatCode="General">
                  <c:v>1.20699989E-4</c:v>
                </c:pt>
                <c:pt idx="460" formatCode="General">
                  <c:v>1.20661859E-4</c:v>
                </c:pt>
                <c:pt idx="461" formatCode="General">
                  <c:v>1.2060197999999999E-4</c:v>
                </c:pt>
                <c:pt idx="462" formatCode="General">
                  <c:v>1.2051988800000001E-4</c:v>
                </c:pt>
                <c:pt idx="463" formatCode="General">
                  <c:v>1.20415119E-4</c:v>
                </c:pt>
                <c:pt idx="464" formatCode="General">
                  <c:v>1.20287203E-4</c:v>
                </c:pt>
                <c:pt idx="465" formatCode="General">
                  <c:v>1.2013566999999999E-4</c:v>
                </c:pt>
                <c:pt idx="466" formatCode="General">
                  <c:v>1.19960051E-4</c:v>
                </c:pt>
                <c:pt idx="467" formatCode="General">
                  <c:v>1.1975987399999999E-4</c:v>
                </c:pt>
                <c:pt idx="468" formatCode="General">
                  <c:v>1.1953466899999999E-4</c:v>
                </c:pt>
                <c:pt idx="469" formatCode="General">
                  <c:v>1.19283965E-4</c:v>
                </c:pt>
                <c:pt idx="470" formatCode="General">
                  <c:v>1.19007296E-4</c:v>
                </c:pt>
                <c:pt idx="471" formatCode="General">
                  <c:v>1.1870419700000001E-4</c:v>
                </c:pt>
                <c:pt idx="472" formatCode="General">
                  <c:v>1.1837420600000001E-4</c:v>
                </c:pt>
                <c:pt idx="473" formatCode="General">
                  <c:v>1.18016868E-4</c:v>
                </c:pt>
                <c:pt idx="474" formatCode="General">
                  <c:v>1.1763173100000001E-4</c:v>
                </c:pt>
                <c:pt idx="475" formatCode="General">
                  <c:v>1.17218352E-4</c:v>
                </c:pt>
                <c:pt idx="476" formatCode="General">
                  <c:v>1.1677629499999999E-4</c:v>
                </c:pt>
                <c:pt idx="477" formatCode="General">
                  <c:v>1.1630513200000001E-4</c:v>
                </c:pt>
                <c:pt idx="478" formatCode="General">
                  <c:v>1.1580445E-4</c:v>
                </c:pt>
                <c:pt idx="479" formatCode="General">
                  <c:v>1.15273843E-4</c:v>
                </c:pt>
                <c:pt idx="480" formatCode="General">
                  <c:v>1.14712922E-4</c:v>
                </c:pt>
                <c:pt idx="481" formatCode="General">
                  <c:v>1.14121312E-4</c:v>
                </c:pt>
                <c:pt idx="482" formatCode="General">
                  <c:v>1.13498656E-4</c:v>
                </c:pt>
                <c:pt idx="483" formatCode="General">
                  <c:v>1.1284461400000001E-4</c:v>
                </c:pt>
                <c:pt idx="484" formatCode="General">
                  <c:v>1.1215887E-4</c:v>
                </c:pt>
                <c:pt idx="485" formatCode="General">
                  <c:v>1.11441127E-4</c:v>
                </c:pt>
                <c:pt idx="486" formatCode="General">
                  <c:v>1.10691118E-4</c:v>
                </c:pt>
                <c:pt idx="487" formatCode="General">
                  <c:v>1.09908599E-4</c:v>
                </c:pt>
                <c:pt idx="488" formatCode="General">
                  <c:v>1.09093358E-4</c:v>
                </c:pt>
                <c:pt idx="489" formatCode="General">
                  <c:v>1.08245216E-4</c:v>
                </c:pt>
                <c:pt idx="490" formatCode="General">
                  <c:v>1.0736402799999999E-4</c:v>
                </c:pt>
                <c:pt idx="491" formatCode="General">
                  <c:v>1.0644968899999999E-4</c:v>
                </c:pt>
                <c:pt idx="492" formatCode="General">
                  <c:v>1.05502135E-4</c:v>
                </c:pt>
                <c:pt idx="493" formatCode="General">
                  <c:v>1.0452134400000001E-4</c:v>
                </c:pt>
                <c:pt idx="494" formatCode="General">
                  <c:v>1.03507346E-4</c:v>
                </c:pt>
                <c:pt idx="495" formatCode="General">
                  <c:v>1.02460221E-4</c:v>
                </c:pt>
                <c:pt idx="496" formatCode="General">
                  <c:v>1.01380104E-4</c:v>
                </c:pt>
                <c:pt idx="497" formatCode="General">
                  <c:v>1.0026718999999999E-4</c:v>
                </c:pt>
                <c:pt idx="498">
                  <c:v>9.9121738099999999E-5</c:v>
                </c:pt>
                <c:pt idx="499">
                  <c:v>9.7944075799999994E-5</c:v>
                </c:pt>
                <c:pt idx="500">
                  <c:v>9.67346035E-5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FieldError_1303!$D$1</c:f>
              <c:strCache>
                <c:ptCount val="1"/>
                <c:pt idx="0">
                  <c:v>By run 14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FieldError_1303!$D$2:$D$502</c:f>
              <c:numCache>
                <c:formatCode>0.00E+00</c:formatCode>
                <c:ptCount val="501"/>
                <c:pt idx="0">
                  <c:v>-1.50087621E-6</c:v>
                </c:pt>
                <c:pt idx="1">
                  <c:v>-2.81631202E-6</c:v>
                </c:pt>
                <c:pt idx="2">
                  <c:v>-4.1110670099999999E-6</c:v>
                </c:pt>
                <c:pt idx="3">
                  <c:v>-5.38537713E-6</c:v>
                </c:pt>
                <c:pt idx="4">
                  <c:v>-6.6394739899999996E-6</c:v>
                </c:pt>
                <c:pt idx="5">
                  <c:v>-7.8735849100000008E-6</c:v>
                </c:pt>
                <c:pt idx="6">
                  <c:v>-9.0879329499999993E-6</c:v>
                </c:pt>
                <c:pt idx="7">
                  <c:v>-1.02827369E-5</c:v>
                </c:pt>
                <c:pt idx="8">
                  <c:v>-1.14582115E-5</c:v>
                </c:pt>
                <c:pt idx="9">
                  <c:v>-1.2614567200000001E-5</c:v>
                </c:pt>
                <c:pt idx="10">
                  <c:v>-1.37520104E-5</c:v>
                </c:pt>
                <c:pt idx="11">
                  <c:v>-1.48707437E-5</c:v>
                </c:pt>
                <c:pt idx="12">
                  <c:v>-1.5970965600000001E-5</c:v>
                </c:pt>
                <c:pt idx="13">
                  <c:v>-1.7052870399999998E-5</c:v>
                </c:pt>
                <c:pt idx="14">
                  <c:v>-1.8116649100000001E-5</c:v>
                </c:pt>
                <c:pt idx="15">
                  <c:v>-1.91624885E-5</c:v>
                </c:pt>
                <c:pt idx="16">
                  <c:v>-2.0190571900000001E-5</c:v>
                </c:pt>
                <c:pt idx="17">
                  <c:v>-2.1201078799999999E-5</c:v>
                </c:pt>
                <c:pt idx="18">
                  <c:v>-2.2194185299999999E-5</c:v>
                </c:pt>
                <c:pt idx="19">
                  <c:v>-2.31700637E-5</c:v>
                </c:pt>
                <c:pt idx="20">
                  <c:v>-2.41288831E-5</c:v>
                </c:pt>
                <c:pt idx="21">
                  <c:v>-2.50708093E-5</c:v>
                </c:pt>
                <c:pt idx="22">
                  <c:v>-2.5996004400000001E-5</c:v>
                </c:pt>
                <c:pt idx="23">
                  <c:v>-2.69046276E-5</c:v>
                </c:pt>
                <c:pt idx="24">
                  <c:v>-2.77968348E-5</c:v>
                </c:pt>
                <c:pt idx="25">
                  <c:v>-2.8672778899999999E-5</c:v>
                </c:pt>
                <c:pt idx="26">
                  <c:v>-2.9532609700000002E-5</c:v>
                </c:pt>
                <c:pt idx="27">
                  <c:v>-3.03764741E-5</c:v>
                </c:pt>
                <c:pt idx="28">
                  <c:v>-3.1204516099999998E-5</c:v>
                </c:pt>
                <c:pt idx="29">
                  <c:v>-3.2016876999999999E-5</c:v>
                </c:pt>
                <c:pt idx="30">
                  <c:v>-3.2813695199999997E-5</c:v>
                </c:pt>
                <c:pt idx="31">
                  <c:v>-3.3595106599999999E-5</c:v>
                </c:pt>
                <c:pt idx="32">
                  <c:v>-3.4361244499999997E-5</c:v>
                </c:pt>
                <c:pt idx="33">
                  <c:v>-3.5112239799999999E-5</c:v>
                </c:pt>
                <c:pt idx="34">
                  <c:v>-3.5848220599999998E-5</c:v>
                </c:pt>
                <c:pt idx="35">
                  <c:v>-3.6569313200000001E-5</c:v>
                </c:pt>
                <c:pt idx="36">
                  <c:v>-3.7275641100000003E-5</c:v>
                </c:pt>
                <c:pt idx="37">
                  <c:v>-3.7967326000000003E-5</c:v>
                </c:pt>
                <c:pt idx="38">
                  <c:v>-3.8644487299999998E-5</c:v>
                </c:pt>
                <c:pt idx="39">
                  <c:v>-3.93072422E-5</c:v>
                </c:pt>
                <c:pt idx="40">
                  <c:v>-3.9955706100000002E-5</c:v>
                </c:pt>
                <c:pt idx="41">
                  <c:v>-4.0589992400000001E-5</c:v>
                </c:pt>
                <c:pt idx="42">
                  <c:v>-4.1210212700000001E-5</c:v>
                </c:pt>
                <c:pt idx="43">
                  <c:v>-4.1816476699999997E-5</c:v>
                </c:pt>
                <c:pt idx="44">
                  <c:v>-4.2408892600000001E-5</c:v>
                </c:pt>
                <c:pt idx="45">
                  <c:v>-4.2987566599999998E-5</c:v>
                </c:pt>
                <c:pt idx="46">
                  <c:v>-4.35526035E-5</c:v>
                </c:pt>
                <c:pt idx="47">
                  <c:v>-4.4104106799999999E-5</c:v>
                </c:pt>
                <c:pt idx="48">
                  <c:v>-4.4642178100000002E-5</c:v>
                </c:pt>
                <c:pt idx="49">
                  <c:v>-4.5166917800000002E-5</c:v>
                </c:pt>
                <c:pt idx="50">
                  <c:v>-4.56784251E-5</c:v>
                </c:pt>
                <c:pt idx="51">
                  <c:v>-4.6176797799999999E-5</c:v>
                </c:pt>
                <c:pt idx="52">
                  <c:v>-4.6662132299999997E-5</c:v>
                </c:pt>
                <c:pt idx="53">
                  <c:v>-4.7134524099999998E-5</c:v>
                </c:pt>
                <c:pt idx="54">
                  <c:v>-4.7594067599999998E-5</c:v>
                </c:pt>
                <c:pt idx="55">
                  <c:v>-4.8040855799999999E-5</c:v>
                </c:pt>
                <c:pt idx="56">
                  <c:v>-4.8474981099999999E-5</c:v>
                </c:pt>
                <c:pt idx="57">
                  <c:v>-4.8896534800000001E-5</c:v>
                </c:pt>
                <c:pt idx="58">
                  <c:v>-4.93056072E-5</c:v>
                </c:pt>
                <c:pt idx="59">
                  <c:v>-4.9702288000000001E-5</c:v>
                </c:pt>
                <c:pt idx="60">
                  <c:v>-5.00866658E-5</c:v>
                </c:pt>
                <c:pt idx="61">
                  <c:v>-5.0458828700000003E-5</c:v>
                </c:pt>
                <c:pt idx="62">
                  <c:v>-5.0818863899999999E-5</c:v>
                </c:pt>
                <c:pt idx="63">
                  <c:v>-5.1166858200000001E-5</c:v>
                </c:pt>
                <c:pt idx="64">
                  <c:v>-5.1502897500000001E-5</c:v>
                </c:pt>
                <c:pt idx="65">
                  <c:v>-5.18270674E-5</c:v>
                </c:pt>
                <c:pt idx="66">
                  <c:v>-5.2139452600000003E-5</c:v>
                </c:pt>
                <c:pt idx="67">
                  <c:v>-5.24401378E-5</c:v>
                </c:pt>
                <c:pt idx="68">
                  <c:v>-5.2729206899999997E-5</c:v>
                </c:pt>
                <c:pt idx="69">
                  <c:v>-5.3006743399999999E-5</c:v>
                </c:pt>
                <c:pt idx="70">
                  <c:v>-5.3272830699999999E-5</c:v>
                </c:pt>
                <c:pt idx="71">
                  <c:v>-5.3527551500000003E-5</c:v>
                </c:pt>
                <c:pt idx="72">
                  <c:v>-5.3770988399999998E-5</c:v>
                </c:pt>
                <c:pt idx="73">
                  <c:v>-5.4003223700000002E-5</c:v>
                </c:pt>
                <c:pt idx="74">
                  <c:v>-5.42243395E-5</c:v>
                </c:pt>
                <c:pt idx="75">
                  <c:v>-5.4434417599999998E-5</c:v>
                </c:pt>
                <c:pt idx="76">
                  <c:v>-5.4633539600000001E-5</c:v>
                </c:pt>
                <c:pt idx="77">
                  <c:v>-5.4821787199999998E-5</c:v>
                </c:pt>
                <c:pt idx="78">
                  <c:v>-5.4999241600000002E-5</c:v>
                </c:pt>
                <c:pt idx="79">
                  <c:v>-5.5165984100000001E-5</c:v>
                </c:pt>
                <c:pt idx="80">
                  <c:v>-5.5322096099999997E-5</c:v>
                </c:pt>
                <c:pt idx="81">
                  <c:v>-5.5467658500000001E-5</c:v>
                </c:pt>
                <c:pt idx="82">
                  <c:v>-5.5602752699999999E-5</c:v>
                </c:pt>
                <c:pt idx="83">
                  <c:v>-5.57274597E-5</c:v>
                </c:pt>
                <c:pt idx="84">
                  <c:v>-5.5841860599999998E-5</c:v>
                </c:pt>
                <c:pt idx="85">
                  <c:v>-5.5946036700000002E-5</c:v>
                </c:pt>
                <c:pt idx="86">
                  <c:v>-5.6040069199999997E-5</c:v>
                </c:pt>
                <c:pt idx="87">
                  <c:v>-5.6124039499999998E-5</c:v>
                </c:pt>
                <c:pt idx="88">
                  <c:v>-5.6198028900000001E-5</c:v>
                </c:pt>
                <c:pt idx="89">
                  <c:v>-5.6262119100000002E-5</c:v>
                </c:pt>
                <c:pt idx="90">
                  <c:v>-5.6316391500000002E-5</c:v>
                </c:pt>
                <c:pt idx="91">
                  <c:v>-5.6360928099999999E-5</c:v>
                </c:pt>
                <c:pt idx="92">
                  <c:v>-5.6395810700000002E-5</c:v>
                </c:pt>
                <c:pt idx="93">
                  <c:v>-5.6421121399999998E-5</c:v>
                </c:pt>
                <c:pt idx="94">
                  <c:v>-5.64369426E-5</c:v>
                </c:pt>
                <c:pt idx="95">
                  <c:v>-5.6443356700000003E-5</c:v>
                </c:pt>
                <c:pt idx="96">
                  <c:v>-5.6440446400000002E-5</c:v>
                </c:pt>
                <c:pt idx="97">
                  <c:v>-5.64282944E-5</c:v>
                </c:pt>
                <c:pt idx="98">
                  <c:v>-5.6406984E-5</c:v>
                </c:pt>
                <c:pt idx="99">
                  <c:v>-5.6376598399999999E-5</c:v>
                </c:pt>
                <c:pt idx="100">
                  <c:v>-5.6337221200000001E-5</c:v>
                </c:pt>
                <c:pt idx="101">
                  <c:v>-5.6288936099999999E-5</c:v>
                </c:pt>
                <c:pt idx="102">
                  <c:v>-5.6231827200000003E-5</c:v>
                </c:pt>
                <c:pt idx="103">
                  <c:v>-5.6165978699999998E-5</c:v>
                </c:pt>
                <c:pt idx="104">
                  <c:v>-5.60914751E-5</c:v>
                </c:pt>
                <c:pt idx="105">
                  <c:v>-5.60084014E-5</c:v>
                </c:pt>
                <c:pt idx="106">
                  <c:v>-5.5916842400000001E-5</c:v>
                </c:pt>
                <c:pt idx="107">
                  <c:v>-5.5816883500000002E-5</c:v>
                </c:pt>
                <c:pt idx="108">
                  <c:v>-5.5708610299999999E-5</c:v>
                </c:pt>
                <c:pt idx="109">
                  <c:v>-5.5592108599999997E-5</c:v>
                </c:pt>
                <c:pt idx="110">
                  <c:v>-5.5467464600000002E-5</c:v>
                </c:pt>
                <c:pt idx="111">
                  <c:v>-5.5334764600000002E-5</c:v>
                </c:pt>
                <c:pt idx="112">
                  <c:v>-5.5194095300000002E-5</c:v>
                </c:pt>
                <c:pt idx="113">
                  <c:v>-5.5045543699999999E-5</c:v>
                </c:pt>
                <c:pt idx="114">
                  <c:v>-5.4889196900000003E-5</c:v>
                </c:pt>
                <c:pt idx="115">
                  <c:v>-5.4725142399999997E-5</c:v>
                </c:pt>
                <c:pt idx="116">
                  <c:v>-5.45534679E-5</c:v>
                </c:pt>
                <c:pt idx="117">
                  <c:v>-5.4374261499999997E-5</c:v>
                </c:pt>
                <c:pt idx="118">
                  <c:v>-5.4187611499999997E-5</c:v>
                </c:pt>
                <c:pt idx="119">
                  <c:v>-5.3993606300000002E-5</c:v>
                </c:pt>
                <c:pt idx="120">
                  <c:v>-5.3792334800000003E-5</c:v>
                </c:pt>
                <c:pt idx="121">
                  <c:v>-5.3583885899999997E-5</c:v>
                </c:pt>
                <c:pt idx="122">
                  <c:v>-5.3368349100000001E-5</c:v>
                </c:pt>
                <c:pt idx="123">
                  <c:v>-5.3145813900000002E-5</c:v>
                </c:pt>
                <c:pt idx="124">
                  <c:v>-5.29163699E-5</c:v>
                </c:pt>
                <c:pt idx="125">
                  <c:v>-5.2680107400000003E-5</c:v>
                </c:pt>
                <c:pt idx="126">
                  <c:v>-5.2437116500000002E-5</c:v>
                </c:pt>
                <c:pt idx="127">
                  <c:v>-5.21874877E-5</c:v>
                </c:pt>
                <c:pt idx="128">
                  <c:v>-5.1931311799999998E-5</c:v>
                </c:pt>
                <c:pt idx="129">
                  <c:v>-5.1668679600000001E-5</c:v>
                </c:pt>
                <c:pt idx="130">
                  <c:v>-5.1399682300000001E-5</c:v>
                </c:pt>
                <c:pt idx="131">
                  <c:v>-5.11244113E-5</c:v>
                </c:pt>
                <c:pt idx="132">
                  <c:v>-5.0842958099999998E-5</c:v>
                </c:pt>
                <c:pt idx="133">
                  <c:v>-5.0555414399999999E-5</c:v>
                </c:pt>
                <c:pt idx="134">
                  <c:v>-5.0261872200000001E-5</c:v>
                </c:pt>
                <c:pt idx="135">
                  <c:v>-4.9962423500000002E-5</c:v>
                </c:pt>
                <c:pt idx="136">
                  <c:v>-4.96571608E-5</c:v>
                </c:pt>
                <c:pt idx="137">
                  <c:v>-4.9346176200000003E-5</c:v>
                </c:pt>
                <c:pt idx="138">
                  <c:v>-4.9029562600000001E-5</c:v>
                </c:pt>
                <c:pt idx="139">
                  <c:v>-4.8707412600000003E-5</c:v>
                </c:pt>
                <c:pt idx="140">
                  <c:v>-4.8379819099999997E-5</c:v>
                </c:pt>
                <c:pt idx="141">
                  <c:v>-4.8046875199999997E-5</c:v>
                </c:pt>
                <c:pt idx="142">
                  <c:v>-4.7708673899999997E-5</c:v>
                </c:pt>
                <c:pt idx="143">
                  <c:v>-4.7365308599999997E-5</c:v>
                </c:pt>
                <c:pt idx="144">
                  <c:v>-4.70168726E-5</c:v>
                </c:pt>
                <c:pt idx="145">
                  <c:v>-4.6663459499999997E-5</c:v>
                </c:pt>
                <c:pt idx="146">
                  <c:v>-4.6305162700000002E-5</c:v>
                </c:pt>
                <c:pt idx="147">
                  <c:v>-4.5942076000000003E-5</c:v>
                </c:pt>
                <c:pt idx="148">
                  <c:v>-4.5574293000000003E-5</c:v>
                </c:pt>
                <c:pt idx="149">
                  <c:v>-4.5201907699999999E-5</c:v>
                </c:pt>
                <c:pt idx="150">
                  <c:v>-4.48250138E-5</c:v>
                </c:pt>
                <c:pt idx="151">
                  <c:v>-4.4443705299999998E-5</c:v>
                </c:pt>
                <c:pt idx="152">
                  <c:v>-4.4058076099999997E-5</c:v>
                </c:pt>
                <c:pt idx="153">
                  <c:v>-4.3668220299999999E-5</c:v>
                </c:pt>
                <c:pt idx="154">
                  <c:v>-4.3274231799999997E-5</c:v>
                </c:pt>
                <c:pt idx="155">
                  <c:v>-4.28762047E-5</c:v>
                </c:pt>
                <c:pt idx="156">
                  <c:v>-4.2474233100000003E-5</c:v>
                </c:pt>
                <c:pt idx="157">
                  <c:v>-4.2068411000000002E-5</c:v>
                </c:pt>
                <c:pt idx="158">
                  <c:v>-4.1658832400000002E-5</c:v>
                </c:pt>
                <c:pt idx="159">
                  <c:v>-4.1245591399999999E-5</c:v>
                </c:pt>
                <c:pt idx="160">
                  <c:v>-4.0828782000000002E-5</c:v>
                </c:pt>
                <c:pt idx="161">
                  <c:v>-4.0408497999999999E-5</c:v>
                </c:pt>
                <c:pt idx="162">
                  <c:v>-3.9984833599999997E-5</c:v>
                </c:pt>
                <c:pt idx="163">
                  <c:v>-3.95578824E-5</c:v>
                </c:pt>
                <c:pt idx="164">
                  <c:v>-3.9127738399999998E-5</c:v>
                </c:pt>
                <c:pt idx="165">
                  <c:v>-3.8694495300000001E-5</c:v>
                </c:pt>
                <c:pt idx="166">
                  <c:v>-3.8258246699999999E-5</c:v>
                </c:pt>
                <c:pt idx="167">
                  <c:v>-3.7819086300000002E-5</c:v>
                </c:pt>
                <c:pt idx="168">
                  <c:v>-3.7377107399999997E-5</c:v>
                </c:pt>
                <c:pt idx="169">
                  <c:v>-3.6932403499999999E-5</c:v>
                </c:pt>
                <c:pt idx="170">
                  <c:v>-3.6485067900000002E-5</c:v>
                </c:pt>
                <c:pt idx="171">
                  <c:v>-3.6035193699999999E-5</c:v>
                </c:pt>
                <c:pt idx="172">
                  <c:v>-3.5582873899999998E-5</c:v>
                </c:pt>
                <c:pt idx="173">
                  <c:v>-3.5128201500000001E-5</c:v>
                </c:pt>
                <c:pt idx="174">
                  <c:v>-3.4671269100000001E-5</c:v>
                </c:pt>
                <c:pt idx="175">
                  <c:v>-3.4212169399999999E-5</c:v>
                </c:pt>
                <c:pt idx="176">
                  <c:v>-3.3750994799999999E-5</c:v>
                </c:pt>
                <c:pt idx="177">
                  <c:v>-3.3287837600000001E-5</c:v>
                </c:pt>
                <c:pt idx="178">
                  <c:v>-3.2822789800000003E-5</c:v>
                </c:pt>
                <c:pt idx="179">
                  <c:v>-3.2355943299999999E-5</c:v>
                </c:pt>
                <c:pt idx="180">
                  <c:v>-3.1887390000000002E-5</c:v>
                </c:pt>
                <c:pt idx="181">
                  <c:v>-3.1417221200000002E-5</c:v>
                </c:pt>
                <c:pt idx="182">
                  <c:v>-3.0945528300000002E-5</c:v>
                </c:pt>
                <c:pt idx="183">
                  <c:v>-3.0472402399999998E-5</c:v>
                </c:pt>
                <c:pt idx="184">
                  <c:v>-2.9997934399999999E-5</c:v>
                </c:pt>
                <c:pt idx="185">
                  <c:v>-2.9522214899999999E-5</c:v>
                </c:pt>
                <c:pt idx="186">
                  <c:v>-2.9045334299999999E-5</c:v>
                </c:pt>
                <c:pt idx="187">
                  <c:v>-2.8567382699999999E-5</c:v>
                </c:pt>
                <c:pt idx="188">
                  <c:v>-2.80884502E-5</c:v>
                </c:pt>
                <c:pt idx="189">
                  <c:v>-2.76086262E-5</c:v>
                </c:pt>
                <c:pt idx="190">
                  <c:v>-2.7128000400000002E-5</c:v>
                </c:pt>
                <c:pt idx="191">
                  <c:v>-2.66466616E-5</c:v>
                </c:pt>
                <c:pt idx="192">
                  <c:v>-2.6164698800000001E-5</c:v>
                </c:pt>
                <c:pt idx="193">
                  <c:v>-2.5682200599999999E-5</c:v>
                </c:pt>
                <c:pt idx="194">
                  <c:v>-2.5199255200000001E-5</c:v>
                </c:pt>
                <c:pt idx="195">
                  <c:v>-2.47159505E-5</c:v>
                </c:pt>
                <c:pt idx="196">
                  <c:v>-2.4232374200000001E-5</c:v>
                </c:pt>
                <c:pt idx="197">
                  <c:v>-2.3748613699999998E-5</c:v>
                </c:pt>
                <c:pt idx="198">
                  <c:v>-2.3264755899999999E-5</c:v>
                </c:pt>
                <c:pt idx="199">
                  <c:v>-2.27808877E-5</c:v>
                </c:pt>
                <c:pt idx="200">
                  <c:v>-2.2297095300000002E-5</c:v>
                </c:pt>
                <c:pt idx="201">
                  <c:v>-2.1813464800000002E-5</c:v>
                </c:pt>
                <c:pt idx="202">
                  <c:v>-2.13300819E-5</c:v>
                </c:pt>
                <c:pt idx="203">
                  <c:v>-2.0847031900000001E-5</c:v>
                </c:pt>
                <c:pt idx="204">
                  <c:v>-2.0364399899999999E-5</c:v>
                </c:pt>
                <c:pt idx="205">
                  <c:v>-1.98822705E-5</c:v>
                </c:pt>
                <c:pt idx="206">
                  <c:v>-1.94007279E-5</c:v>
                </c:pt>
                <c:pt idx="207">
                  <c:v>-1.8919856000000001E-5</c:v>
                </c:pt>
                <c:pt idx="208">
                  <c:v>-1.8439738399999999E-5</c:v>
                </c:pt>
                <c:pt idx="209">
                  <c:v>-1.79604582E-5</c:v>
                </c:pt>
                <c:pt idx="210">
                  <c:v>-1.7482098200000001E-5</c:v>
                </c:pt>
                <c:pt idx="211">
                  <c:v>-1.7004740799999999E-5</c:v>
                </c:pt>
                <c:pt idx="212">
                  <c:v>-1.6528467799999999E-5</c:v>
                </c:pt>
                <c:pt idx="213">
                  <c:v>-1.6053361000000001E-5</c:v>
                </c:pt>
                <c:pt idx="214">
                  <c:v>-1.5579501400000001E-5</c:v>
                </c:pt>
                <c:pt idx="215">
                  <c:v>-1.5106969899999999E-5</c:v>
                </c:pt>
                <c:pt idx="216">
                  <c:v>-1.46358467E-5</c:v>
                </c:pt>
                <c:pt idx="217">
                  <c:v>-1.41662118E-5</c:v>
                </c:pt>
                <c:pt idx="218">
                  <c:v>-1.36981447E-5</c:v>
                </c:pt>
                <c:pt idx="219">
                  <c:v>-1.3231724399999999E-5</c:v>
                </c:pt>
                <c:pt idx="220">
                  <c:v>-1.27670297E-5</c:v>
                </c:pt>
                <c:pt idx="221">
                  <c:v>-1.23041388E-5</c:v>
                </c:pt>
                <c:pt idx="222">
                  <c:v>-1.1843129299999999E-5</c:v>
                </c:pt>
                <c:pt idx="223">
                  <c:v>-1.1384078599999999E-5</c:v>
                </c:pt>
                <c:pt idx="224">
                  <c:v>-1.0927063700000001E-5</c:v>
                </c:pt>
                <c:pt idx="225">
                  <c:v>-1.04721608E-5</c:v>
                </c:pt>
                <c:pt idx="226">
                  <c:v>-1.00194461E-5</c:v>
                </c:pt>
                <c:pt idx="227">
                  <c:v>-9.5689950799999993E-6</c:v>
                </c:pt>
                <c:pt idx="228">
                  <c:v>-9.1208826999999997E-6</c:v>
                </c:pt>
                <c:pt idx="229">
                  <c:v>-8.6751836099999992E-6</c:v>
                </c:pt>
                <c:pt idx="230">
                  <c:v>-8.2319719199999999E-6</c:v>
                </c:pt>
                <c:pt idx="231">
                  <c:v>-7.7913213099999999E-6</c:v>
                </c:pt>
                <c:pt idx="232">
                  <c:v>-7.3533049499999999E-6</c:v>
                </c:pt>
                <c:pt idx="233">
                  <c:v>-6.9179955499999998E-6</c:v>
                </c:pt>
                <c:pt idx="234">
                  <c:v>-6.48546534E-6</c:v>
                </c:pt>
                <c:pt idx="235">
                  <c:v>-6.0557860700000002E-6</c:v>
                </c:pt>
                <c:pt idx="236">
                  <c:v>-5.6290290099999998E-6</c:v>
                </c:pt>
                <c:pt idx="237">
                  <c:v>-5.2052649299999996E-6</c:v>
                </c:pt>
                <c:pt idx="238">
                  <c:v>-4.7845641200000002E-6</c:v>
                </c:pt>
                <c:pt idx="239">
                  <c:v>-4.3669963899999997E-6</c:v>
                </c:pt>
                <c:pt idx="240">
                  <c:v>-3.95263104E-6</c:v>
                </c:pt>
                <c:pt idx="241">
                  <c:v>-3.5415368799999998E-6</c:v>
                </c:pt>
                <c:pt idx="242">
                  <c:v>-3.1337822300000001E-6</c:v>
                </c:pt>
                <c:pt idx="243">
                  <c:v>-2.7294349099999999E-6</c:v>
                </c:pt>
                <c:pt idx="244">
                  <c:v>-2.32856223E-6</c:v>
                </c:pt>
                <c:pt idx="245">
                  <c:v>-1.9312310099999999E-6</c:v>
                </c:pt>
                <c:pt idx="246">
                  <c:v>-1.53750755E-6</c:v>
                </c:pt>
                <c:pt idx="247">
                  <c:v>-1.14745768E-6</c:v>
                </c:pt>
                <c:pt idx="248">
                  <c:v>-7.6114668400000005E-7</c:v>
                </c:pt>
                <c:pt idx="249">
                  <c:v>-3.7863936200000002E-7</c:v>
                </c:pt>
                <c:pt idx="250">
                  <c:v>-3.7947075999999999E-19</c:v>
                </c:pt>
                <c:pt idx="251">
                  <c:v>3.7470762600000002E-7</c:v>
                </c:pt>
                <c:pt idx="252">
                  <c:v>7.4542024799999996E-7</c:v>
                </c:pt>
                <c:pt idx="253">
                  <c:v>1.11207511E-6</c:v>
                </c:pt>
                <c:pt idx="254">
                  <c:v>1.47460997E-6</c:v>
                </c:pt>
                <c:pt idx="255">
                  <c:v>1.83296309E-6</c:v>
                </c:pt>
                <c:pt idx="256">
                  <c:v>2.1870732499999999E-6</c:v>
                </c:pt>
                <c:pt idx="257">
                  <c:v>2.5368797499999998E-6</c:v>
                </c:pt>
                <c:pt idx="258">
                  <c:v>2.88232239E-6</c:v>
                </c:pt>
                <c:pt idx="259">
                  <c:v>3.2233414799999998E-6</c:v>
                </c:pt>
                <c:pt idx="260">
                  <c:v>3.5598778600000002E-6</c:v>
                </c:pt>
                <c:pt idx="261">
                  <c:v>3.8918728799999998E-6</c:v>
                </c:pt>
                <c:pt idx="262">
                  <c:v>4.2192683799999996E-6</c:v>
                </c:pt>
                <c:pt idx="263">
                  <c:v>4.54200675E-6</c:v>
                </c:pt>
                <c:pt idx="264">
                  <c:v>4.8600308499999999E-6</c:v>
                </c:pt>
                <c:pt idx="265">
                  <c:v>5.1732840899999998E-6</c:v>
                </c:pt>
                <c:pt idx="266">
                  <c:v>5.48171035E-6</c:v>
                </c:pt>
                <c:pt idx="267">
                  <c:v>5.7852540699999999E-6</c:v>
                </c:pt>
                <c:pt idx="268">
                  <c:v>6.08386015E-6</c:v>
                </c:pt>
                <c:pt idx="269">
                  <c:v>6.3774740199999997E-6</c:v>
                </c:pt>
                <c:pt idx="270">
                  <c:v>6.6660416299999998E-6</c:v>
                </c:pt>
                <c:pt idx="271">
                  <c:v>6.9495094100000002E-6</c:v>
                </c:pt>
                <c:pt idx="272">
                  <c:v>7.2278243000000001E-6</c:v>
                </c:pt>
                <c:pt idx="273">
                  <c:v>7.5009337500000003E-6</c:v>
                </c:pt>
                <c:pt idx="274">
                  <c:v>7.7687856999999994E-6</c:v>
                </c:pt>
                <c:pt idx="275">
                  <c:v>8.0313286099999999E-6</c:v>
                </c:pt>
                <c:pt idx="276">
                  <c:v>8.2885114199999998E-6</c:v>
                </c:pt>
                <c:pt idx="277">
                  <c:v>8.5402835499999992E-6</c:v>
                </c:pt>
                <c:pt idx="278">
                  <c:v>8.7865949400000006E-6</c:v>
                </c:pt>
                <c:pt idx="279">
                  <c:v>9.0273960099999999E-6</c:v>
                </c:pt>
                <c:pt idx="280">
                  <c:v>9.2626376599999999E-6</c:v>
                </c:pt>
                <c:pt idx="281">
                  <c:v>9.4922712799999997E-6</c:v>
                </c:pt>
                <c:pt idx="282">
                  <c:v>9.7162487500000003E-6</c:v>
                </c:pt>
                <c:pt idx="283">
                  <c:v>9.9345224099999993E-6</c:v>
                </c:pt>
                <c:pt idx="284">
                  <c:v>1.0147045099999999E-5</c:v>
                </c:pt>
                <c:pt idx="285">
                  <c:v>1.03537701E-5</c:v>
                </c:pt>
                <c:pt idx="286">
                  <c:v>1.05546512E-5</c:v>
                </c:pt>
                <c:pt idx="287">
                  <c:v>1.0749642600000001E-5</c:v>
                </c:pt>
                <c:pt idx="288">
                  <c:v>1.09386991E-5</c:v>
                </c:pt>
                <c:pt idx="289">
                  <c:v>1.11217757E-5</c:v>
                </c:pt>
                <c:pt idx="290">
                  <c:v>1.1298828099999999E-5</c:v>
                </c:pt>
                <c:pt idx="291">
                  <c:v>1.1469812400000001E-5</c:v>
                </c:pt>
                <c:pt idx="292">
                  <c:v>1.1634685E-5</c:v>
                </c:pt>
                <c:pt idx="293">
                  <c:v>1.17934029E-5</c:v>
                </c:pt>
                <c:pt idx="294">
                  <c:v>1.19459234E-5</c:v>
                </c:pt>
                <c:pt idx="295">
                  <c:v>1.20922044E-5</c:v>
                </c:pt>
                <c:pt idx="296">
                  <c:v>1.22322041E-5</c:v>
                </c:pt>
                <c:pt idx="297">
                  <c:v>1.2365881199999999E-5</c:v>
                </c:pt>
                <c:pt idx="298">
                  <c:v>1.2493194600000001E-5</c:v>
                </c:pt>
                <c:pt idx="299">
                  <c:v>1.2614103999999999E-5</c:v>
                </c:pt>
                <c:pt idx="300">
                  <c:v>1.27285692E-5</c:v>
                </c:pt>
                <c:pt idx="301">
                  <c:v>1.28365504E-5</c:v>
                </c:pt>
                <c:pt idx="302">
                  <c:v>1.2938008300000001E-5</c:v>
                </c:pt>
                <c:pt idx="303">
                  <c:v>1.3032903999999999E-5</c:v>
                </c:pt>
                <c:pt idx="304">
                  <c:v>1.31211988E-5</c:v>
                </c:pt>
                <c:pt idx="305">
                  <c:v>1.3202854600000001E-5</c:v>
                </c:pt>
                <c:pt idx="306">
                  <c:v>1.32778335E-5</c:v>
                </c:pt>
                <c:pt idx="307">
                  <c:v>1.33460981E-5</c:v>
                </c:pt>
                <c:pt idx="308">
                  <c:v>1.34076111E-5</c:v>
                </c:pt>
                <c:pt idx="309">
                  <c:v>1.34623358E-5</c:v>
                </c:pt>
                <c:pt idx="310">
                  <c:v>1.35102357E-5</c:v>
                </c:pt>
                <c:pt idx="311">
                  <c:v>1.35512745E-5</c:v>
                </c:pt>
                <c:pt idx="312">
                  <c:v>1.3585416500000001E-5</c:v>
                </c:pt>
                <c:pt idx="313">
                  <c:v>1.36126261E-5</c:v>
                </c:pt>
                <c:pt idx="314">
                  <c:v>1.36328681E-5</c:v>
                </c:pt>
                <c:pt idx="315">
                  <c:v>1.36461074E-5</c:v>
                </c:pt>
                <c:pt idx="316">
                  <c:v>1.3652309300000001E-5</c:v>
                </c:pt>
                <c:pt idx="317">
                  <c:v>1.3651439399999999E-5</c:v>
                </c:pt>
                <c:pt idx="318">
                  <c:v>1.3643463499999999E-5</c:v>
                </c:pt>
                <c:pt idx="319">
                  <c:v>1.3628347599999999E-5</c:v>
                </c:pt>
                <c:pt idx="320">
                  <c:v>1.3606058E-5</c:v>
                </c:pt>
                <c:pt idx="321">
                  <c:v>1.35765611E-5</c:v>
                </c:pt>
                <c:pt idx="322">
                  <c:v>1.35398236E-5</c:v>
                </c:pt>
                <c:pt idx="323">
                  <c:v>1.34958124E-5</c:v>
                </c:pt>
                <c:pt idx="324">
                  <c:v>1.34444946E-5</c:v>
                </c:pt>
                <c:pt idx="325">
                  <c:v>1.3385837199999999E-5</c:v>
                </c:pt>
                <c:pt idx="326">
                  <c:v>1.33198076E-5</c:v>
                </c:pt>
                <c:pt idx="327">
                  <c:v>1.32463734E-5</c:v>
                </c:pt>
                <c:pt idx="328">
                  <c:v>1.3165502E-5</c:v>
                </c:pt>
                <c:pt idx="329">
                  <c:v>1.3077161300000001E-5</c:v>
                </c:pt>
                <c:pt idx="330">
                  <c:v>1.2981318799999999E-5</c:v>
                </c:pt>
                <c:pt idx="331">
                  <c:v>1.28779426E-5</c:v>
                </c:pt>
                <c:pt idx="332">
                  <c:v>1.27670003E-5</c:v>
                </c:pt>
                <c:pt idx="333">
                  <c:v>1.26484601E-5</c:v>
                </c:pt>
                <c:pt idx="334">
                  <c:v>1.25222897E-5</c:v>
                </c:pt>
                <c:pt idx="335">
                  <c:v>1.2388457200000001E-5</c:v>
                </c:pt>
                <c:pt idx="336">
                  <c:v>1.22469304E-5</c:v>
                </c:pt>
                <c:pt idx="337">
                  <c:v>1.20976771E-5</c:v>
                </c:pt>
                <c:pt idx="338">
                  <c:v>1.19406651E-5</c:v>
                </c:pt>
                <c:pt idx="339">
                  <c:v>1.1775862199999999E-5</c:v>
                </c:pt>
                <c:pt idx="340">
                  <c:v>1.1603235899999999E-5</c:v>
                </c:pt>
                <c:pt idx="341">
                  <c:v>1.14227536E-5</c:v>
                </c:pt>
                <c:pt idx="342">
                  <c:v>1.1234382700000001E-5</c:v>
                </c:pt>
                <c:pt idx="343">
                  <c:v>1.1038090299999999E-5</c:v>
                </c:pt>
                <c:pt idx="344">
                  <c:v>1.08338432E-5</c:v>
                </c:pt>
                <c:pt idx="345">
                  <c:v>1.06216082E-5</c:v>
                </c:pt>
                <c:pt idx="346">
                  <c:v>1.0401351600000001E-5</c:v>
                </c:pt>
                <c:pt idx="347">
                  <c:v>1.01730396E-5</c:v>
                </c:pt>
                <c:pt idx="348">
                  <c:v>9.9366380400000006E-6</c:v>
                </c:pt>
                <c:pt idx="349">
                  <c:v>9.69211235E-6</c:v>
                </c:pt>
                <c:pt idx="350">
                  <c:v>9.4394276299999994E-6</c:v>
                </c:pt>
                <c:pt idx="351">
                  <c:v>9.1785486099999994E-6</c:v>
                </c:pt>
                <c:pt idx="352">
                  <c:v>8.9094395300000007E-6</c:v>
                </c:pt>
                <c:pt idx="353">
                  <c:v>8.6320642099999995E-6</c:v>
                </c:pt>
                <c:pt idx="354">
                  <c:v>8.3463859299999998E-6</c:v>
                </c:pt>
                <c:pt idx="355">
                  <c:v>8.0523674699999993E-6</c:v>
                </c:pt>
                <c:pt idx="356">
                  <c:v>7.7499710300000005E-6</c:v>
                </c:pt>
                <c:pt idx="357">
                  <c:v>7.4391581800000002E-6</c:v>
                </c:pt>
                <c:pt idx="358">
                  <c:v>7.1198898899999998E-6</c:v>
                </c:pt>
                <c:pt idx="359">
                  <c:v>6.7921264099999996E-6</c:v>
                </c:pt>
                <c:pt idx="360">
                  <c:v>6.4558272799999999E-6</c:v>
                </c:pt>
                <c:pt idx="361">
                  <c:v>6.1109513000000004E-6</c:v>
                </c:pt>
                <c:pt idx="362">
                  <c:v>5.7574564300000001E-6</c:v>
                </c:pt>
                <c:pt idx="363">
                  <c:v>5.3952998099999998E-6</c:v>
                </c:pt>
                <c:pt idx="364">
                  <c:v>5.0244376999999997E-6</c:v>
                </c:pt>
                <c:pt idx="365">
                  <c:v>4.6448253800000001E-6</c:v>
                </c:pt>
                <c:pt idx="366">
                  <c:v>4.2564172000000002E-6</c:v>
                </c:pt>
                <c:pt idx="367">
                  <c:v>3.8591664399999996E-6</c:v>
                </c:pt>
                <c:pt idx="368">
                  <c:v>3.4530253399999998E-6</c:v>
                </c:pt>
                <c:pt idx="369">
                  <c:v>3.0379449799999999E-6</c:v>
                </c:pt>
                <c:pt idx="370">
                  <c:v>2.6138752800000002E-6</c:v>
                </c:pt>
                <c:pt idx="371">
                  <c:v>2.18076493E-6</c:v>
                </c:pt>
                <c:pt idx="372">
                  <c:v>1.73856131E-6</c:v>
                </c:pt>
                <c:pt idx="373">
                  <c:v>1.2872104999999999E-6</c:v>
                </c:pt>
                <c:pt idx="374">
                  <c:v>8.2665715199999996E-7</c:v>
                </c:pt>
                <c:pt idx="375">
                  <c:v>3.5684447900000001E-7</c:v>
                </c:pt>
                <c:pt idx="376">
                  <c:v>-1.2228582499999999E-7</c:v>
                </c:pt>
                <c:pt idx="377">
                  <c:v>-6.1079363800000005E-7</c:v>
                </c:pt>
                <c:pt idx="378">
                  <c:v>-1.1087404699999999E-6</c:v>
                </c:pt>
                <c:pt idx="379">
                  <c:v>-1.61618954E-6</c:v>
                </c:pt>
                <c:pt idx="380">
                  <c:v>-2.1332058299999999E-6</c:v>
                </c:pt>
                <c:pt idx="381">
                  <c:v>-2.6598561199999998E-6</c:v>
                </c:pt>
                <c:pt idx="382">
                  <c:v>-3.1962091400000001E-6</c:v>
                </c:pt>
                <c:pt idx="383">
                  <c:v>-3.7423355399999999E-6</c:v>
                </c:pt>
                <c:pt idx="384">
                  <c:v>-4.2983080199999999E-6</c:v>
                </c:pt>
                <c:pt idx="385">
                  <c:v>-4.8642014099999998E-6</c:v>
                </c:pt>
                <c:pt idx="386">
                  <c:v>-5.4400926800000004E-6</c:v>
                </c:pt>
                <c:pt idx="387">
                  <c:v>-6.0260610800000001E-6</c:v>
                </c:pt>
                <c:pt idx="388">
                  <c:v>-6.6221881899999996E-6</c:v>
                </c:pt>
                <c:pt idx="389">
                  <c:v>-7.2285579800000002E-6</c:v>
                </c:pt>
                <c:pt idx="390">
                  <c:v>-7.8452569199999997E-6</c:v>
                </c:pt>
                <c:pt idx="391">
                  <c:v>-8.4723740400000003E-6</c:v>
                </c:pt>
                <c:pt idx="392">
                  <c:v>-9.1100010199999999E-6</c:v>
                </c:pt>
                <c:pt idx="393">
                  <c:v>-9.7582322500000007E-6</c:v>
                </c:pt>
                <c:pt idx="394">
                  <c:v>-1.04171649E-5</c:v>
                </c:pt>
                <c:pt idx="395">
                  <c:v>-1.1086899199999999E-5</c:v>
                </c:pt>
                <c:pt idx="396">
                  <c:v>-1.1767538099999999E-5</c:v>
                </c:pt>
                <c:pt idx="397">
                  <c:v>-1.24591878E-5</c:v>
                </c:pt>
                <c:pt idx="398">
                  <c:v>-1.3161957600000001E-5</c:v>
                </c:pt>
                <c:pt idx="399">
                  <c:v>-1.3875960099999999E-5</c:v>
                </c:pt>
                <c:pt idx="400">
                  <c:v>-1.46013111E-5</c:v>
                </c:pt>
                <c:pt idx="401">
                  <c:v>-1.5338129899999999E-5</c:v>
                </c:pt>
                <c:pt idx="402">
                  <c:v>-1.6086539300000001E-5</c:v>
                </c:pt>
                <c:pt idx="403">
                  <c:v>-1.6846665700000001E-5</c:v>
                </c:pt>
                <c:pt idx="404">
                  <c:v>-1.7618639200000001E-5</c:v>
                </c:pt>
                <c:pt idx="405">
                  <c:v>-1.8402593599999999E-5</c:v>
                </c:pt>
                <c:pt idx="406">
                  <c:v>-1.91986668E-5</c:v>
                </c:pt>
                <c:pt idx="407">
                  <c:v>-2.0007000500000001E-5</c:v>
                </c:pt>
                <c:pt idx="408">
                  <c:v>-2.0827740300000001E-5</c:v>
                </c:pt>
                <c:pt idx="409">
                  <c:v>-2.1661036300000001E-5</c:v>
                </c:pt>
                <c:pt idx="410">
                  <c:v>-2.2507042499999999E-5</c:v>
                </c:pt>
                <c:pt idx="411">
                  <c:v>-2.3365917500000001E-5</c:v>
                </c:pt>
                <c:pt idx="412">
                  <c:v>-2.4237824199999999E-5</c:v>
                </c:pt>
                <c:pt idx="413">
                  <c:v>-2.5122929999999998E-5</c:v>
                </c:pt>
                <c:pt idx="414">
                  <c:v>-2.6021406899999999E-5</c:v>
                </c:pt>
                <c:pt idx="415">
                  <c:v>-2.69334316E-5</c:v>
                </c:pt>
                <c:pt idx="416">
                  <c:v>-2.7859185600000001E-5</c:v>
                </c:pt>
                <c:pt idx="417">
                  <c:v>-2.8798855100000002E-5</c:v>
                </c:pt>
                <c:pt idx="418">
                  <c:v>-2.9752631400000002E-5</c:v>
                </c:pt>
                <c:pt idx="419">
                  <c:v>-3.0720710600000003E-5</c:v>
                </c:pt>
                <c:pt idx="420">
                  <c:v>-3.1703294199999999E-5</c:v>
                </c:pt>
                <c:pt idx="421">
                  <c:v>-3.2700588500000002E-5</c:v>
                </c:pt>
                <c:pt idx="422">
                  <c:v>-3.3712805300000002E-5</c:v>
                </c:pt>
                <c:pt idx="423">
                  <c:v>-3.4740161299999998E-5</c:v>
                </c:pt>
                <c:pt idx="424">
                  <c:v>-3.5782879000000002E-5</c:v>
                </c:pt>
                <c:pt idx="425">
                  <c:v>-3.6841185899999999E-5</c:v>
                </c:pt>
                <c:pt idx="426">
                  <c:v>-3.7915315199999997E-5</c:v>
                </c:pt>
                <c:pt idx="427">
                  <c:v>-3.9005505399999998E-5</c:v>
                </c:pt>
                <c:pt idx="428">
                  <c:v>-4.0112000500000003E-5</c:v>
                </c:pt>
                <c:pt idx="429">
                  <c:v>-4.1235050299999999E-5</c:v>
                </c:pt>
                <c:pt idx="430">
                  <c:v>-4.2374909699999999E-5</c:v>
                </c:pt>
                <c:pt idx="431">
                  <c:v>-4.3531839699999997E-5</c:v>
                </c:pt>
                <c:pt idx="432">
                  <c:v>-4.4706106399999998E-5</c:v>
                </c:pt>
                <c:pt idx="433">
                  <c:v>-4.5897981800000001E-5</c:v>
                </c:pt>
                <c:pt idx="434">
                  <c:v>-4.7107743300000002E-5</c:v>
                </c:pt>
                <c:pt idx="435">
                  <c:v>-4.8335673699999999E-5</c:v>
                </c:pt>
                <c:pt idx="436">
                  <c:v>-4.9582061599999997E-5</c:v>
                </c:pt>
                <c:pt idx="437">
                  <c:v>-5.0847200800000003E-5</c:v>
                </c:pt>
                <c:pt idx="438">
                  <c:v>-5.2131390399999999E-5</c:v>
                </c:pt>
                <c:pt idx="439">
                  <c:v>-5.3434935000000001E-5</c:v>
                </c:pt>
                <c:pt idx="440">
                  <c:v>-5.4758144099999999E-5</c:v>
                </c:pt>
                <c:pt idx="441">
                  <c:v>-5.6101332500000003E-5</c:v>
                </c:pt>
                <c:pt idx="442">
                  <c:v>-5.7464819699999999E-5</c:v>
                </c:pt>
                <c:pt idx="443">
                  <c:v>-5.8848930300000002E-5</c:v>
                </c:pt>
                <c:pt idx="444">
                  <c:v>-6.02539932E-5</c:v>
                </c:pt>
                <c:pt idx="445">
                  <c:v>-6.1680341700000006E-5</c:v>
                </c:pt>
                <c:pt idx="446">
                  <c:v>-6.3128313500000004E-5</c:v>
                </c:pt>
                <c:pt idx="447">
                  <c:v>-6.4598250100000003E-5</c:v>
                </c:pt>
                <c:pt idx="448">
                  <c:v>-6.6090496599999999E-5</c:v>
                </c:pt>
                <c:pt idx="449">
                  <c:v>-6.7605401700000006E-5</c:v>
                </c:pt>
                <c:pt idx="450">
                  <c:v>-6.9143316900000001E-5</c:v>
                </c:pt>
                <c:pt idx="451">
                  <c:v>-7.0704596499999994E-5</c:v>
                </c:pt>
                <c:pt idx="452">
                  <c:v>-7.2289596999999998E-5</c:v>
                </c:pt>
                <c:pt idx="453">
                  <c:v>-7.3898676799999998E-5</c:v>
                </c:pt>
                <c:pt idx="454">
                  <c:v>-7.5532195800000001E-5</c:v>
                </c:pt>
                <c:pt idx="455">
                  <c:v>-7.7190514699999999E-5</c:v>
                </c:pt>
                <c:pt idx="456">
                  <c:v>-7.8873994499999999E-5</c:v>
                </c:pt>
                <c:pt idx="457">
                  <c:v>-8.0582995899999995E-5</c:v>
                </c:pt>
                <c:pt idx="458">
                  <c:v>-8.2317878800000006E-5</c:v>
                </c:pt>
                <c:pt idx="459">
                  <c:v>-8.4079001600000005E-5</c:v>
                </c:pt>
                <c:pt idx="460">
                  <c:v>-8.58667202E-5</c:v>
                </c:pt>
                <c:pt idx="461">
                  <c:v>-8.7681387300000003E-5</c:v>
                </c:pt>
                <c:pt idx="462">
                  <c:v>-8.9523352000000006E-5</c:v>
                </c:pt>
                <c:pt idx="463">
                  <c:v>-9.1392958199999999E-5</c:v>
                </c:pt>
                <c:pt idx="464">
                  <c:v>-9.3290543899999999E-5</c:v>
                </c:pt>
                <c:pt idx="465">
                  <c:v>-9.5216440299999996E-5</c:v>
                </c:pt>
                <c:pt idx="466">
                  <c:v>-9.7170970599999996E-5</c:v>
                </c:pt>
                <c:pt idx="467">
                  <c:v>-9.91544487E-5</c:v>
                </c:pt>
                <c:pt idx="468" formatCode="General">
                  <c:v>-1.01167178E-4</c:v>
                </c:pt>
                <c:pt idx="469" formatCode="General">
                  <c:v>-1.0320945E-4</c:v>
                </c:pt>
                <c:pt idx="470" formatCode="General">
                  <c:v>-1.05281542E-4</c:v>
                </c:pt>
                <c:pt idx="471" formatCode="General">
                  <c:v>-1.07383719E-4</c:v>
                </c:pt>
                <c:pt idx="472" formatCode="General">
                  <c:v>-1.09516227E-4</c:v>
                </c:pt>
                <c:pt idx="473" formatCode="General">
                  <c:v>-1.11679294E-4</c:v>
                </c:pt>
                <c:pt idx="474" formatCode="General">
                  <c:v>-1.13873128E-4</c:v>
                </c:pt>
                <c:pt idx="475" formatCode="General">
                  <c:v>-1.16097918E-4</c:v>
                </c:pt>
                <c:pt idx="476" formatCode="General">
                  <c:v>-1.18353823E-4</c:v>
                </c:pt>
                <c:pt idx="477" formatCode="General">
                  <c:v>-1.2064098099999999E-4</c:v>
                </c:pt>
                <c:pt idx="478" formatCode="General">
                  <c:v>-1.22959499E-4</c:v>
                </c:pt>
                <c:pt idx="479" formatCode="General">
                  <c:v>-1.2530945299999999E-4</c:v>
                </c:pt>
                <c:pt idx="480" formatCode="General">
                  <c:v>-1.2769088400000001E-4</c:v>
                </c:pt>
                <c:pt idx="481" formatCode="General">
                  <c:v>-1.3010379899999999E-4</c:v>
                </c:pt>
                <c:pt idx="482" formatCode="General">
                  <c:v>-1.3254816500000001E-4</c:v>
                </c:pt>
                <c:pt idx="483" formatCode="General">
                  <c:v>-1.35023904E-4</c:v>
                </c:pt>
                <c:pt idx="484" formatCode="General">
                  <c:v>-1.3753089499999999E-4</c:v>
                </c:pt>
                <c:pt idx="485" formatCode="General">
                  <c:v>-1.4006896499999999E-4</c:v>
                </c:pt>
                <c:pt idx="486" formatCode="General">
                  <c:v>-1.42637892E-4</c:v>
                </c:pt>
                <c:pt idx="487" formatCode="General">
                  <c:v>-1.4523739299999999E-4</c:v>
                </c:pt>
                <c:pt idx="488" formatCode="General">
                  <c:v>-1.4786712699999999E-4</c:v>
                </c:pt>
                <c:pt idx="489" formatCode="General">
                  <c:v>-1.50526686E-4</c:v>
                </c:pt>
                <c:pt idx="490" formatCode="General">
                  <c:v>-1.5321559399999999E-4</c:v>
                </c:pt>
                <c:pt idx="491" formatCode="General">
                  <c:v>-1.55933299E-4</c:v>
                </c:pt>
                <c:pt idx="492" formatCode="General">
                  <c:v>-1.5867917199999999E-4</c:v>
                </c:pt>
                <c:pt idx="493" formatCode="General">
                  <c:v>-1.61452496E-4</c:v>
                </c:pt>
                <c:pt idx="494" formatCode="General">
                  <c:v>-1.6425246599999999E-4</c:v>
                </c:pt>
                <c:pt idx="495" formatCode="General">
                  <c:v>-1.6707818200000001E-4</c:v>
                </c:pt>
                <c:pt idx="496" formatCode="General">
                  <c:v>-1.6992863900000001E-4</c:v>
                </c:pt>
                <c:pt idx="497" formatCode="General">
                  <c:v>-1.7280272500000001E-4</c:v>
                </c:pt>
                <c:pt idx="498" formatCode="General">
                  <c:v>-1.7569921299999999E-4</c:v>
                </c:pt>
                <c:pt idx="499" formatCode="General">
                  <c:v>-1.7861675199999999E-4</c:v>
                </c:pt>
                <c:pt idx="500" formatCode="General">
                  <c:v>-1.8155386200000001E-4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0827520"/>
        <c:axId val="61231488"/>
      </c:scatterChart>
      <c:valAx>
        <c:axId val="608275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1231488"/>
        <c:crosses val="autoZero"/>
        <c:crossBetween val="midCat"/>
      </c:valAx>
      <c:valAx>
        <c:axId val="6123148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0827520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FieldError_1303!$E$1</c:f>
              <c:strCache>
                <c:ptCount val="1"/>
                <c:pt idx="0">
                  <c:v>Bx run 12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FieldError_1303!$E$2:$E$502</c:f>
              <c:numCache>
                <c:formatCode>General</c:formatCode>
                <c:ptCount val="501"/>
                <c:pt idx="0">
                  <c:v>-5.0138391400000003E-4</c:v>
                </c:pt>
                <c:pt idx="1">
                  <c:v>-4.9658345899999999E-4</c:v>
                </c:pt>
                <c:pt idx="2">
                  <c:v>-4.9182555299999995E-4</c:v>
                </c:pt>
                <c:pt idx="3">
                  <c:v>-4.8710968800000002E-4</c:v>
                </c:pt>
                <c:pt idx="4">
                  <c:v>-4.8243536600000003E-4</c:v>
                </c:pt>
                <c:pt idx="5">
                  <c:v>-4.7780209399999999E-4</c:v>
                </c:pt>
                <c:pt idx="6">
                  <c:v>-4.7320938700000001E-4</c:v>
                </c:pt>
                <c:pt idx="7">
                  <c:v>-4.68656766E-4</c:v>
                </c:pt>
                <c:pt idx="8">
                  <c:v>-4.6414375899999998E-4</c:v>
                </c:pt>
                <c:pt idx="9">
                  <c:v>-4.5966990199999998E-4</c:v>
                </c:pt>
                <c:pt idx="10">
                  <c:v>-4.5523473399999999E-4</c:v>
                </c:pt>
                <c:pt idx="11">
                  <c:v>-4.5083780499999998E-4</c:v>
                </c:pt>
                <c:pt idx="12">
                  <c:v>-4.4647866599999998E-4</c:v>
                </c:pt>
                <c:pt idx="13">
                  <c:v>-4.4215687899999998E-4</c:v>
                </c:pt>
                <c:pt idx="14">
                  <c:v>-4.3787200899999998E-4</c:v>
                </c:pt>
                <c:pt idx="15">
                  <c:v>-4.3362362699999999E-4</c:v>
                </c:pt>
                <c:pt idx="16">
                  <c:v>-4.2941131099999999E-4</c:v>
                </c:pt>
                <c:pt idx="17">
                  <c:v>-4.25234644E-4</c:v>
                </c:pt>
                <c:pt idx="18">
                  <c:v>-4.21093215E-4</c:v>
                </c:pt>
                <c:pt idx="19">
                  <c:v>-4.1698661800000002E-4</c:v>
                </c:pt>
                <c:pt idx="20">
                  <c:v>-4.1291445199999999E-4</c:v>
                </c:pt>
                <c:pt idx="21">
                  <c:v>-4.0887632299999998E-4</c:v>
                </c:pt>
                <c:pt idx="22">
                  <c:v>-4.04871842E-4</c:v>
                </c:pt>
                <c:pt idx="23">
                  <c:v>-4.0090062299999999E-4</c:v>
                </c:pt>
                <c:pt idx="24">
                  <c:v>-3.9696228699999999E-4</c:v>
                </c:pt>
                <c:pt idx="25">
                  <c:v>-3.9305646100000003E-4</c:v>
                </c:pt>
                <c:pt idx="26">
                  <c:v>-3.8918277400000001E-4</c:v>
                </c:pt>
                <c:pt idx="27">
                  <c:v>-3.8534086399999998E-4</c:v>
                </c:pt>
                <c:pt idx="28">
                  <c:v>-3.8153037000000003E-4</c:v>
                </c:pt>
                <c:pt idx="29">
                  <c:v>-3.7775093799999999E-4</c:v>
                </c:pt>
                <c:pt idx="30">
                  <c:v>-3.7400221900000001E-4</c:v>
                </c:pt>
                <c:pt idx="31">
                  <c:v>-3.7028386700000001E-4</c:v>
                </c:pt>
                <c:pt idx="32">
                  <c:v>-3.6659554299999999E-4</c:v>
                </c:pt>
                <c:pt idx="33">
                  <c:v>-3.6293691000000001E-4</c:v>
                </c:pt>
                <c:pt idx="34">
                  <c:v>-3.5930763800000001E-4</c:v>
                </c:pt>
                <c:pt idx="35">
                  <c:v>-3.557074E-4</c:v>
                </c:pt>
                <c:pt idx="36">
                  <c:v>-3.5213587499999998E-4</c:v>
                </c:pt>
                <c:pt idx="37">
                  <c:v>-3.4859274400000001E-4</c:v>
                </c:pt>
                <c:pt idx="38">
                  <c:v>-3.4507769499999999E-4</c:v>
                </c:pt>
                <c:pt idx="39">
                  <c:v>-3.4159041800000002E-4</c:v>
                </c:pt>
                <c:pt idx="40">
                  <c:v>-3.3813061000000002E-4</c:v>
                </c:pt>
                <c:pt idx="41">
                  <c:v>-3.3469796999999998E-4</c:v>
                </c:pt>
                <c:pt idx="42">
                  <c:v>-3.3129220200000002E-4</c:v>
                </c:pt>
                <c:pt idx="43">
                  <c:v>-3.2791301399999999E-4</c:v>
                </c:pt>
                <c:pt idx="44">
                  <c:v>-3.2456011900000001E-4</c:v>
                </c:pt>
                <c:pt idx="45">
                  <c:v>-3.2123323400000002E-4</c:v>
                </c:pt>
                <c:pt idx="46">
                  <c:v>-3.17932079E-4</c:v>
                </c:pt>
                <c:pt idx="47">
                  <c:v>-3.1465637800000003E-4</c:v>
                </c:pt>
                <c:pt idx="48">
                  <c:v>-3.1140586099999998E-4</c:v>
                </c:pt>
                <c:pt idx="49">
                  <c:v>-3.0818026000000001E-4</c:v>
                </c:pt>
                <c:pt idx="50">
                  <c:v>-3.0497931099999999E-4</c:v>
                </c:pt>
                <c:pt idx="51">
                  <c:v>-3.0180275600000001E-4</c:v>
                </c:pt>
                <c:pt idx="52">
                  <c:v>-2.9865033900000002E-4</c:v>
                </c:pt>
                <c:pt idx="53">
                  <c:v>-2.95521808E-4</c:v>
                </c:pt>
                <c:pt idx="54">
                  <c:v>-2.9241691500000002E-4</c:v>
                </c:pt>
                <c:pt idx="55">
                  <c:v>-2.8933541600000001E-4</c:v>
                </c:pt>
                <c:pt idx="56">
                  <c:v>-2.8627707100000002E-4</c:v>
                </c:pt>
                <c:pt idx="57">
                  <c:v>-2.8324164300000003E-4</c:v>
                </c:pt>
                <c:pt idx="58">
                  <c:v>-2.8022889899999997E-4</c:v>
                </c:pt>
                <c:pt idx="59">
                  <c:v>-2.7723861100000002E-4</c:v>
                </c:pt>
                <c:pt idx="60">
                  <c:v>-2.7427055099999998E-4</c:v>
                </c:pt>
                <c:pt idx="61">
                  <c:v>-2.7132449999999999E-4</c:v>
                </c:pt>
                <c:pt idx="62">
                  <c:v>-2.6840023699999999E-4</c:v>
                </c:pt>
                <c:pt idx="63">
                  <c:v>-2.6549754899999998E-4</c:v>
                </c:pt>
                <c:pt idx="64">
                  <c:v>-2.62616223E-4</c:v>
                </c:pt>
                <c:pt idx="65">
                  <c:v>-2.5975605299999999E-4</c:v>
                </c:pt>
                <c:pt idx="66">
                  <c:v>-2.5691683300000002E-4</c:v>
                </c:pt>
                <c:pt idx="67">
                  <c:v>-2.5409836299999998E-4</c:v>
                </c:pt>
                <c:pt idx="68">
                  <c:v>-2.5130044599999999E-4</c:v>
                </c:pt>
                <c:pt idx="69">
                  <c:v>-2.4852288599999997E-4</c:v>
                </c:pt>
                <c:pt idx="70">
                  <c:v>-2.4576549399999998E-4</c:v>
                </c:pt>
                <c:pt idx="71">
                  <c:v>-2.4302808100000001E-4</c:v>
                </c:pt>
                <c:pt idx="72">
                  <c:v>-2.4031046499999999E-4</c:v>
                </c:pt>
                <c:pt idx="73">
                  <c:v>-2.3761246299999999E-4</c:v>
                </c:pt>
                <c:pt idx="74">
                  <c:v>-2.3493389800000001E-4</c:v>
                </c:pt>
                <c:pt idx="75">
                  <c:v>-2.3227459499999999E-4</c:v>
                </c:pt>
                <c:pt idx="76">
                  <c:v>-2.29634385E-4</c:v>
                </c:pt>
                <c:pt idx="77">
                  <c:v>-2.27013097E-4</c:v>
                </c:pt>
                <c:pt idx="78">
                  <c:v>-2.2441056800000001E-4</c:v>
                </c:pt>
                <c:pt idx="79">
                  <c:v>-2.2182663600000001E-4</c:v>
                </c:pt>
                <c:pt idx="80">
                  <c:v>-2.1926114100000001E-4</c:v>
                </c:pt>
                <c:pt idx="81">
                  <c:v>-2.16713929E-4</c:v>
                </c:pt>
                <c:pt idx="82">
                  <c:v>-2.14184846E-4</c:v>
                </c:pt>
                <c:pt idx="83">
                  <c:v>-2.1167374299999999E-4</c:v>
                </c:pt>
                <c:pt idx="84">
                  <c:v>-2.0918047300000001E-4</c:v>
                </c:pt>
                <c:pt idx="85">
                  <c:v>-2.0670489200000001E-4</c:v>
                </c:pt>
                <c:pt idx="86">
                  <c:v>-2.0424686E-4</c:v>
                </c:pt>
                <c:pt idx="87">
                  <c:v>-2.0180623900000001E-4</c:v>
                </c:pt>
                <c:pt idx="88">
                  <c:v>-1.9938289299999999E-4</c:v>
                </c:pt>
                <c:pt idx="89">
                  <c:v>-1.96976691E-4</c:v>
                </c:pt>
                <c:pt idx="90">
                  <c:v>-1.9458750299999999E-4</c:v>
                </c:pt>
                <c:pt idx="91">
                  <c:v>-1.92215203E-4</c:v>
                </c:pt>
                <c:pt idx="92">
                  <c:v>-1.89859667E-4</c:v>
                </c:pt>
                <c:pt idx="93">
                  <c:v>-1.8752077299999999E-4</c:v>
                </c:pt>
                <c:pt idx="94">
                  <c:v>-1.8519840400000001E-4</c:v>
                </c:pt>
                <c:pt idx="95">
                  <c:v>-1.82892443E-4</c:v>
                </c:pt>
                <c:pt idx="96">
                  <c:v>-1.8060277900000001E-4</c:v>
                </c:pt>
                <c:pt idx="97">
                  <c:v>-1.7832929999999999E-4</c:v>
                </c:pt>
                <c:pt idx="98">
                  <c:v>-1.7607189899999999E-4</c:v>
                </c:pt>
                <c:pt idx="99">
                  <c:v>-1.7383047E-4</c:v>
                </c:pt>
                <c:pt idx="100">
                  <c:v>-1.7160491199999999E-4</c:v>
                </c:pt>
                <c:pt idx="101">
                  <c:v>-1.6939512499999999E-4</c:v>
                </c:pt>
                <c:pt idx="102">
                  <c:v>-1.6720101E-4</c:v>
                </c:pt>
                <c:pt idx="103">
                  <c:v>-1.65022473E-4</c:v>
                </c:pt>
                <c:pt idx="104">
                  <c:v>-1.6285942100000001E-4</c:v>
                </c:pt>
                <c:pt idx="105">
                  <c:v>-1.6071176499999999E-4</c:v>
                </c:pt>
                <c:pt idx="106">
                  <c:v>-1.5857941599999999E-4</c:v>
                </c:pt>
                <c:pt idx="107">
                  <c:v>-1.5646228999999999E-4</c:v>
                </c:pt>
                <c:pt idx="108">
                  <c:v>-1.5436030299999999E-4</c:v>
                </c:pt>
                <c:pt idx="109">
                  <c:v>-1.5227337600000001E-4</c:v>
                </c:pt>
                <c:pt idx="110">
                  <c:v>-1.5020143E-4</c:v>
                </c:pt>
                <c:pt idx="111">
                  <c:v>-1.48144388E-4</c:v>
                </c:pt>
                <c:pt idx="112">
                  <c:v>-1.46102178E-4</c:v>
                </c:pt>
                <c:pt idx="113">
                  <c:v>-1.4407472799999999E-4</c:v>
                </c:pt>
                <c:pt idx="114">
                  <c:v>-1.4206196999999999E-4</c:v>
                </c:pt>
                <c:pt idx="115">
                  <c:v>-1.40063835E-4</c:v>
                </c:pt>
                <c:pt idx="116">
                  <c:v>-1.3808026E-4</c:v>
                </c:pt>
                <c:pt idx="117">
                  <c:v>-1.3611118099999999E-4</c:v>
                </c:pt>
                <c:pt idx="118">
                  <c:v>-1.3415653900000001E-4</c:v>
                </c:pt>
                <c:pt idx="119">
                  <c:v>-1.3221627500000001E-4</c:v>
                </c:pt>
                <c:pt idx="120">
                  <c:v>-1.30290333E-4</c:v>
                </c:pt>
                <c:pt idx="121">
                  <c:v>-1.2837865800000001E-4</c:v>
                </c:pt>
                <c:pt idx="122">
                  <c:v>-1.26481199E-4</c:v>
                </c:pt>
                <c:pt idx="123">
                  <c:v>-1.2459790499999999E-4</c:v>
                </c:pt>
                <c:pt idx="124">
                  <c:v>-1.22728729E-4</c:v>
                </c:pt>
                <c:pt idx="125">
                  <c:v>-1.2087362400000001E-4</c:v>
                </c:pt>
                <c:pt idx="126">
                  <c:v>-1.1903254599999999E-4</c:v>
                </c:pt>
                <c:pt idx="127">
                  <c:v>-1.1720545300000001E-4</c:v>
                </c:pt>
                <c:pt idx="128">
                  <c:v>-1.15392304E-4</c:v>
                </c:pt>
                <c:pt idx="129">
                  <c:v>-1.13593062E-4</c:v>
                </c:pt>
                <c:pt idx="130">
                  <c:v>-1.1180768899999999E-4</c:v>
                </c:pt>
                <c:pt idx="131">
                  <c:v>-1.1003615099999999E-4</c:v>
                </c:pt>
                <c:pt idx="132">
                  <c:v>-1.0827841399999999E-4</c:v>
                </c:pt>
                <c:pt idx="133">
                  <c:v>-1.0653444800000001E-4</c:v>
                </c:pt>
                <c:pt idx="134">
                  <c:v>-1.0480422399999999E-4</c:v>
                </c:pt>
                <c:pt idx="135">
                  <c:v>-1.03087714E-4</c:v>
                </c:pt>
                <c:pt idx="136">
                  <c:v>-1.0138489099999999E-4</c:v>
                </c:pt>
                <c:pt idx="137" formatCode="0.00E+00">
                  <c:v>-9.9695732699999997E-5</c:v>
                </c:pt>
                <c:pt idx="138" formatCode="0.00E+00">
                  <c:v>-9.8020215500000006E-5</c:v>
                </c:pt>
                <c:pt idx="139" formatCode="0.00E+00">
                  <c:v>-9.6358319100000006E-5</c:v>
                </c:pt>
                <c:pt idx="140" formatCode="0.00E+00">
                  <c:v>-9.4710024200000002E-5</c:v>
                </c:pt>
                <c:pt idx="141" formatCode="0.00E+00">
                  <c:v>-9.3075313400000002E-5</c:v>
                </c:pt>
                <c:pt idx="142" formatCode="0.00E+00">
                  <c:v>-9.1454170899999998E-5</c:v>
                </c:pt>
                <c:pt idx="143" formatCode="0.00E+00">
                  <c:v>-8.98465823E-5</c:v>
                </c:pt>
                <c:pt idx="144" formatCode="0.00E+00">
                  <c:v>-8.8252534999999998E-5</c:v>
                </c:pt>
                <c:pt idx="145" formatCode="0.00E+00">
                  <c:v>-8.6672017799999999E-5</c:v>
                </c:pt>
                <c:pt idx="146" formatCode="0.00E+00">
                  <c:v>-8.5105021099999995E-5</c:v>
                </c:pt>
                <c:pt idx="147" formatCode="0.00E+00">
                  <c:v>-8.3551536699999994E-5</c:v>
                </c:pt>
                <c:pt idx="148" formatCode="0.00E+00">
                  <c:v>-8.2011558099999996E-5</c:v>
                </c:pt>
                <c:pt idx="149" formatCode="0.00E+00">
                  <c:v>-8.0485080099999996E-5</c:v>
                </c:pt>
                <c:pt idx="150" formatCode="0.00E+00">
                  <c:v>-7.8972099E-5</c:v>
                </c:pt>
                <c:pt idx="151" formatCode="0.00E+00">
                  <c:v>-7.7472612499999998E-5</c:v>
                </c:pt>
                <c:pt idx="152" formatCode="0.00E+00">
                  <c:v>-7.5986619799999993E-5</c:v>
                </c:pt>
                <c:pt idx="153" formatCode="0.00E+00">
                  <c:v>-7.4514121399999996E-5</c:v>
                </c:pt>
                <c:pt idx="154" formatCode="0.00E+00">
                  <c:v>-7.3055119100000002E-5</c:v>
                </c:pt>
                <c:pt idx="155" formatCode="0.00E+00">
                  <c:v>-7.1609616399999996E-5</c:v>
                </c:pt>
                <c:pt idx="156" formatCode="0.00E+00">
                  <c:v>-7.0177617699999998E-5</c:v>
                </c:pt>
                <c:pt idx="157" formatCode="0.00E+00">
                  <c:v>-6.8759128900000005E-5</c:v>
                </c:pt>
                <c:pt idx="158" formatCode="0.00E+00">
                  <c:v>-6.7354157399999995E-5</c:v>
                </c:pt>
                <c:pt idx="159" formatCode="0.00E+00">
                  <c:v>-6.5962711500000006E-5</c:v>
                </c:pt>
                <c:pt idx="160" formatCode="0.00E+00">
                  <c:v>-6.4584801100000006E-5</c:v>
                </c:pt>
                <c:pt idx="161" formatCode="0.00E+00">
                  <c:v>-6.3220437100000002E-5</c:v>
                </c:pt>
                <c:pt idx="162" formatCode="0.00E+00">
                  <c:v>-6.1869631799999999E-5</c:v>
                </c:pt>
                <c:pt idx="163" formatCode="0.00E+00">
                  <c:v>-6.0532398600000001E-5</c:v>
                </c:pt>
                <c:pt idx="164" formatCode="0.00E+00">
                  <c:v>-5.9208752100000002E-5</c:v>
                </c:pt>
                <c:pt idx="165" formatCode="0.00E+00">
                  <c:v>-5.78987082E-5</c:v>
                </c:pt>
                <c:pt idx="166" formatCode="0.00E+00">
                  <c:v>-5.6602283600000002E-5</c:v>
                </c:pt>
                <c:pt idx="167" formatCode="0.00E+00">
                  <c:v>-5.5319496700000001E-5</c:v>
                </c:pt>
                <c:pt idx="168" formatCode="0.00E+00">
                  <c:v>-5.4050366499999998E-5</c:v>
                </c:pt>
                <c:pt idx="169" formatCode="0.00E+00">
                  <c:v>-5.2794913300000002E-5</c:v>
                </c:pt>
                <c:pt idx="170" formatCode="0.00E+00">
                  <c:v>-5.1553158600000001E-5</c:v>
                </c:pt>
                <c:pt idx="171" formatCode="0.00E+00">
                  <c:v>-5.0325124800000002E-5</c:v>
                </c:pt>
                <c:pt idx="172" formatCode="0.00E+00">
                  <c:v>-4.91108354E-5</c:v>
                </c:pt>
                <c:pt idx="173" formatCode="0.00E+00">
                  <c:v>-4.7910315000000002E-5</c:v>
                </c:pt>
                <c:pt idx="174" formatCode="0.00E+00">
                  <c:v>-4.6723589200000001E-5</c:v>
                </c:pt>
                <c:pt idx="175" formatCode="0.00E+00">
                  <c:v>-4.55506844E-5</c:v>
                </c:pt>
                <c:pt idx="176" formatCode="0.00E+00">
                  <c:v>-4.4391628199999997E-5</c:v>
                </c:pt>
                <c:pt idx="177" formatCode="0.00E+00">
                  <c:v>-4.3246449199999997E-5</c:v>
                </c:pt>
                <c:pt idx="178" formatCode="0.00E+00">
                  <c:v>-4.2115176899999998E-5</c:v>
                </c:pt>
                <c:pt idx="179" formatCode="0.00E+00">
                  <c:v>-4.0997841499999999E-5</c:v>
                </c:pt>
                <c:pt idx="180" formatCode="0.00E+00">
                  <c:v>-3.9894474500000003E-5</c:v>
                </c:pt>
                <c:pt idx="181" formatCode="0.00E+00">
                  <c:v>-3.8805108000000001E-5</c:v>
                </c:pt>
                <c:pt idx="182" formatCode="0.00E+00">
                  <c:v>-3.7729775200000001E-5</c:v>
                </c:pt>
                <c:pt idx="183" formatCode="0.00E+00">
                  <c:v>-3.6668510100000002E-5</c:v>
                </c:pt>
                <c:pt idx="184" formatCode="0.00E+00">
                  <c:v>-3.5621347499999997E-5</c:v>
                </c:pt>
                <c:pt idx="185" formatCode="0.00E+00">
                  <c:v>-3.4588322999999998E-5</c:v>
                </c:pt>
                <c:pt idx="186" formatCode="0.00E+00">
                  <c:v>-3.3569473299999999E-5</c:v>
                </c:pt>
                <c:pt idx="187" formatCode="0.00E+00">
                  <c:v>-3.2564835499999997E-5</c:v>
                </c:pt>
                <c:pt idx="188" formatCode="0.00E+00">
                  <c:v>-3.1574447800000002E-5</c:v>
                </c:pt>
                <c:pt idx="189" formatCode="0.00E+00">
                  <c:v>-3.0598349199999999E-5</c:v>
                </c:pt>
                <c:pt idx="190" formatCode="0.00E+00">
                  <c:v>-2.9636579199999999E-5</c:v>
                </c:pt>
                <c:pt idx="191" formatCode="0.00E+00">
                  <c:v>-2.8689178199999999E-5</c:v>
                </c:pt>
                <c:pt idx="192" formatCode="0.00E+00">
                  <c:v>-2.7756187400000001E-5</c:v>
                </c:pt>
                <c:pt idx="193" formatCode="0.00E+00">
                  <c:v>-2.6837648700000001E-5</c:v>
                </c:pt>
                <c:pt idx="194" formatCode="0.00E+00">
                  <c:v>-2.5933604599999999E-5</c:v>
                </c:pt>
                <c:pt idx="195" formatCode="0.00E+00">
                  <c:v>-2.5044098400000001E-5</c:v>
                </c:pt>
                <c:pt idx="196" formatCode="0.00E+00">
                  <c:v>-2.41691739E-5</c:v>
                </c:pt>
                <c:pt idx="197" formatCode="0.00E+00">
                  <c:v>-2.3308875899999999E-5</c:v>
                </c:pt>
                <c:pt idx="198" formatCode="0.00E+00">
                  <c:v>-2.2463249500000001E-5</c:v>
                </c:pt>
                <c:pt idx="199" formatCode="0.00E+00">
                  <c:v>-2.16323405E-5</c:v>
                </c:pt>
                <c:pt idx="200" formatCode="0.00E+00">
                  <c:v>-2.0816195600000002E-5</c:v>
                </c:pt>
                <c:pt idx="201" formatCode="0.00E+00">
                  <c:v>-2.00148618E-5</c:v>
                </c:pt>
                <c:pt idx="202" formatCode="0.00E+00">
                  <c:v>-1.92283867E-5</c:v>
                </c:pt>
                <c:pt idx="203" formatCode="0.00E+00">
                  <c:v>-1.84568187E-5</c:v>
                </c:pt>
                <c:pt idx="204" formatCode="0.00E+00">
                  <c:v>-1.77002066E-5</c:v>
                </c:pt>
                <c:pt idx="205" formatCode="0.00E+00">
                  <c:v>-1.6958599699999999E-5</c:v>
                </c:pt>
                <c:pt idx="206" formatCode="0.00E+00">
                  <c:v>-1.6232048000000001E-5</c:v>
                </c:pt>
                <c:pt idx="207" formatCode="0.00E+00">
                  <c:v>-1.5520602000000001E-5</c:v>
                </c:pt>
                <c:pt idx="208" formatCode="0.00E+00">
                  <c:v>-1.4824312500000001E-5</c:v>
                </c:pt>
                <c:pt idx="209" formatCode="0.00E+00">
                  <c:v>-1.4143231E-5</c:v>
                </c:pt>
                <c:pt idx="210" formatCode="0.00E+00">
                  <c:v>-1.34774095E-5</c:v>
                </c:pt>
                <c:pt idx="211" formatCode="0.00E+00">
                  <c:v>-1.2826900400000001E-5</c:v>
                </c:pt>
                <c:pt idx="212" formatCode="0.00E+00">
                  <c:v>-1.21917565E-5</c:v>
                </c:pt>
                <c:pt idx="213" formatCode="0.00E+00">
                  <c:v>-1.15720311E-5</c:v>
                </c:pt>
                <c:pt idx="214" formatCode="0.00E+00">
                  <c:v>-1.0967778E-5</c:v>
                </c:pt>
                <c:pt idx="215" formatCode="0.00E+00">
                  <c:v>-1.0379051299999999E-5</c:v>
                </c:pt>
                <c:pt idx="216" formatCode="0.00E+00">
                  <c:v>-9.8059056499999995E-6</c:v>
                </c:pt>
                <c:pt idx="217" formatCode="0.00E+00">
                  <c:v>-9.24839591E-6</c:v>
                </c:pt>
                <c:pt idx="218" formatCode="0.00E+00">
                  <c:v>-8.7065774599999998E-6</c:v>
                </c:pt>
                <c:pt idx="219" formatCode="0.00E+00">
                  <c:v>-8.1805060100000003E-6</c:v>
                </c:pt>
                <c:pt idx="220" formatCode="0.00E+00">
                  <c:v>-7.6702376200000004E-6</c:v>
                </c:pt>
                <c:pt idx="221" formatCode="0.00E+00">
                  <c:v>-7.1758287000000003E-6</c:v>
                </c:pt>
                <c:pt idx="222" formatCode="0.00E+00">
                  <c:v>-6.6973359899999997E-6</c:v>
                </c:pt>
                <c:pt idx="223" formatCode="0.00E+00">
                  <c:v>-6.2348165500000001E-6</c:v>
                </c:pt>
                <c:pt idx="224" formatCode="0.00E+00">
                  <c:v>-5.78832776E-6</c:v>
                </c:pt>
                <c:pt idx="225" formatCode="0.00E+00">
                  <c:v>-5.3579272799999998E-6</c:v>
                </c:pt>
                <c:pt idx="226" formatCode="0.00E+00">
                  <c:v>-4.9436730699999997E-6</c:v>
                </c:pt>
                <c:pt idx="227" formatCode="0.00E+00">
                  <c:v>-4.5456233399999997E-6</c:v>
                </c:pt>
                <c:pt idx="228" formatCode="0.00E+00">
                  <c:v>-4.16383658E-6</c:v>
                </c:pt>
                <c:pt idx="229" formatCode="0.00E+00">
                  <c:v>-3.7983715300000002E-6</c:v>
                </c:pt>
                <c:pt idx="230" formatCode="0.00E+00">
                  <c:v>-3.4492871600000002E-6</c:v>
                </c:pt>
                <c:pt idx="231" formatCode="0.00E+00">
                  <c:v>-3.1166426699999999E-6</c:v>
                </c:pt>
                <c:pt idx="232" formatCode="0.00E+00">
                  <c:v>-2.8004974799999999E-6</c:v>
                </c:pt>
                <c:pt idx="233" formatCode="0.00E+00">
                  <c:v>-2.5009112099999999E-6</c:v>
                </c:pt>
                <c:pt idx="234" formatCode="0.00E+00">
                  <c:v>-2.21794366E-6</c:v>
                </c:pt>
                <c:pt idx="235" formatCode="0.00E+00">
                  <c:v>-1.9516548499999998E-6</c:v>
                </c:pt>
                <c:pt idx="236" formatCode="0.00E+00">
                  <c:v>-1.7021049300000001E-6</c:v>
                </c:pt>
                <c:pt idx="237" formatCode="0.00E+00">
                  <c:v>-1.46935422E-6</c:v>
                </c:pt>
                <c:pt idx="238" formatCode="0.00E+00">
                  <c:v>-1.2534632199999999E-6</c:v>
                </c:pt>
                <c:pt idx="239" formatCode="0.00E+00">
                  <c:v>-1.05449253E-6</c:v>
                </c:pt>
                <c:pt idx="240" formatCode="0.00E+00">
                  <c:v>-8.7250290699999997E-7</c:v>
                </c:pt>
                <c:pt idx="241" formatCode="0.00E+00">
                  <c:v>-7.0755520200000003E-7</c:v>
                </c:pt>
                <c:pt idx="242" formatCode="0.00E+00">
                  <c:v>-5.5971039100000002E-7</c:v>
                </c:pt>
                <c:pt idx="243" formatCode="0.00E+00">
                  <c:v>-4.29029541E-7</c:v>
                </c:pt>
                <c:pt idx="244" formatCode="0.00E+00">
                  <c:v>-3.1557380800000001E-7</c:v>
                </c:pt>
                <c:pt idx="245" formatCode="0.00E+00">
                  <c:v>-2.19404423E-7</c:v>
                </c:pt>
                <c:pt idx="246" formatCode="0.00E+00">
                  <c:v>-1.4058268600000001E-7</c:v>
                </c:pt>
                <c:pt idx="247" formatCode="0.00E+00">
                  <c:v>-7.9169953399999995E-8</c:v>
                </c:pt>
                <c:pt idx="248" formatCode="0.00E+00">
                  <c:v>-3.5227629100000002E-8</c:v>
                </c:pt>
                <c:pt idx="249" formatCode="0.00E+00">
                  <c:v>-8.8171547900000003E-9</c:v>
                </c:pt>
                <c:pt idx="250" formatCode="0.00E+00">
                  <c:v>2.0942042599999999E-17</c:v>
                </c:pt>
                <c:pt idx="251" formatCode="0.00E+00">
                  <c:v>-8.8376530600000004E-9</c:v>
                </c:pt>
                <c:pt idx="252" formatCode="0.00E+00">
                  <c:v>-3.5391611599999999E-8</c:v>
                </c:pt>
                <c:pt idx="253" formatCode="0.00E+00">
                  <c:v>-7.9723373299999994E-8</c:v>
                </c:pt>
                <c:pt idx="254" formatCode="0.00E+00">
                  <c:v>-1.41894426E-7</c:v>
                </c:pt>
                <c:pt idx="255" formatCode="0.00E+00">
                  <c:v>-2.2196624099999999E-7</c:v>
                </c:pt>
                <c:pt idx="256" formatCode="0.00E+00">
                  <c:v>-3.20000261E-7</c:v>
                </c:pt>
                <c:pt idx="257" formatCode="0.00E+00">
                  <c:v>-4.3605789199999998E-7</c:v>
                </c:pt>
                <c:pt idx="258" formatCode="0.00E+00">
                  <c:v>-5.7020049699999996E-7</c:v>
                </c:pt>
                <c:pt idx="259" formatCode="0.00E+00">
                  <c:v>-7.22489385E-7</c:v>
                </c:pt>
                <c:pt idx="260" formatCode="0.00E+00">
                  <c:v>-8.9298580400000003E-7</c:v>
                </c:pt>
                <c:pt idx="261" formatCode="0.00E+00">
                  <c:v>-1.08175093E-6</c:v>
                </c:pt>
                <c:pt idx="262" formatCode="0.00E+00">
                  <c:v>-1.28884586E-6</c:v>
                </c:pt>
                <c:pt idx="263" formatCode="0.00E+00">
                  <c:v>-1.5143316099999999E-6</c:v>
                </c:pt>
                <c:pt idx="264" formatCode="0.00E+00">
                  <c:v>-1.7582691000000001E-6</c:v>
                </c:pt>
                <c:pt idx="265" formatCode="0.00E+00">
                  <c:v>-2.02071914E-6</c:v>
                </c:pt>
                <c:pt idx="266" formatCode="0.00E+00">
                  <c:v>-2.3017424400000001E-6</c:v>
                </c:pt>
                <c:pt idx="267" formatCode="0.00E+00">
                  <c:v>-2.6013995799999999E-6</c:v>
                </c:pt>
                <c:pt idx="268" formatCode="0.00E+00">
                  <c:v>-2.91975103E-6</c:v>
                </c:pt>
                <c:pt idx="269" formatCode="0.00E+00">
                  <c:v>-3.25685712E-6</c:v>
                </c:pt>
                <c:pt idx="270" formatCode="0.00E+00">
                  <c:v>-3.6127780399999999E-6</c:v>
                </c:pt>
                <c:pt idx="271" formatCode="0.00E+00">
                  <c:v>-3.9875738299999999E-6</c:v>
                </c:pt>
                <c:pt idx="272" formatCode="0.00E+00">
                  <c:v>-4.3813043899999999E-6</c:v>
                </c:pt>
                <c:pt idx="273" formatCode="0.00E+00">
                  <c:v>-4.7940294400000002E-6</c:v>
                </c:pt>
                <c:pt idx="274" formatCode="0.00E+00">
                  <c:v>-5.2258085599999997E-6</c:v>
                </c:pt>
                <c:pt idx="275" formatCode="0.00E+00">
                  <c:v>-5.6767011299999999E-6</c:v>
                </c:pt>
                <c:pt idx="276" formatCode="0.00E+00">
                  <c:v>-6.1467663600000001E-6</c:v>
                </c:pt>
                <c:pt idx="277" formatCode="0.00E+00">
                  <c:v>-6.6360632699999998E-6</c:v>
                </c:pt>
                <c:pt idx="278" formatCode="0.00E+00">
                  <c:v>-7.1446507099999997E-6</c:v>
                </c:pt>
                <c:pt idx="279" formatCode="0.00E+00">
                  <c:v>-7.6725873100000008E-6</c:v>
                </c:pt>
                <c:pt idx="280" formatCode="0.00E+00">
                  <c:v>-8.2199315000000002E-6</c:v>
                </c:pt>
                <c:pt idx="281" formatCode="0.00E+00">
                  <c:v>-8.7867415100000001E-6</c:v>
                </c:pt>
                <c:pt idx="282" formatCode="0.00E+00">
                  <c:v>-9.3730753500000007E-6</c:v>
                </c:pt>
                <c:pt idx="283" formatCode="0.00E+00">
                  <c:v>-9.9789908100000008E-6</c:v>
                </c:pt>
                <c:pt idx="284" formatCode="0.00E+00">
                  <c:v>-1.0604545499999999E-5</c:v>
                </c:pt>
                <c:pt idx="285" formatCode="0.00E+00">
                  <c:v>-1.1249796700000001E-5</c:v>
                </c:pt>
                <c:pt idx="286" formatCode="0.00E+00">
                  <c:v>-1.1914801500000001E-5</c:v>
                </c:pt>
                <c:pt idx="287" formatCode="0.00E+00">
                  <c:v>-1.25996168E-5</c:v>
                </c:pt>
                <c:pt idx="288" formatCode="0.00E+00">
                  <c:v>-1.3304299299999999E-5</c:v>
                </c:pt>
                <c:pt idx="289" formatCode="0.00E+00">
                  <c:v>-1.4028905200000001E-5</c:v>
                </c:pt>
                <c:pt idx="290" formatCode="0.00E+00">
                  <c:v>-1.4773490900000001E-5</c:v>
                </c:pt>
                <c:pt idx="291" formatCode="0.00E+00">
                  <c:v>-1.5538111999999999E-5</c:v>
                </c:pt>
                <c:pt idx="292" formatCode="0.00E+00">
                  <c:v>-1.6322824400000001E-5</c:v>
                </c:pt>
                <c:pt idx="293" formatCode="0.00E+00">
                  <c:v>-1.7127683199999999E-5</c:v>
                </c:pt>
                <c:pt idx="294" formatCode="0.00E+00">
                  <c:v>-1.7952743599999999E-5</c:v>
                </c:pt>
                <c:pt idx="295" formatCode="0.00E+00">
                  <c:v>-1.8798060500000001E-5</c:v>
                </c:pt>
                <c:pt idx="296" formatCode="0.00E+00">
                  <c:v>-1.96636884E-5</c:v>
                </c:pt>
                <c:pt idx="297" formatCode="0.00E+00">
                  <c:v>-2.0549681599999998E-5</c:v>
                </c:pt>
                <c:pt idx="298" formatCode="0.00E+00">
                  <c:v>-2.14560942E-5</c:v>
                </c:pt>
                <c:pt idx="299" formatCode="0.00E+00">
                  <c:v>-2.2382979800000001E-5</c:v>
                </c:pt>
                <c:pt idx="300" formatCode="0.00E+00">
                  <c:v>-2.3330392000000001E-5</c:v>
                </c:pt>
                <c:pt idx="301" formatCode="0.00E+00">
                  <c:v>-2.4298384000000001E-5</c:v>
                </c:pt>
                <c:pt idx="302" formatCode="0.00E+00">
                  <c:v>-2.5287008599999998E-5</c:v>
                </c:pt>
                <c:pt idx="303" formatCode="0.00E+00">
                  <c:v>-2.6296318500000002E-5</c:v>
                </c:pt>
                <c:pt idx="304" formatCode="0.00E+00">
                  <c:v>-2.7326366099999998E-5</c:v>
                </c:pt>
                <c:pt idx="305" formatCode="0.00E+00">
                  <c:v>-2.83772035E-5</c:v>
                </c:pt>
                <c:pt idx="306" formatCode="0.00E+00">
                  <c:v>-2.9448882399999999E-5</c:v>
                </c:pt>
                <c:pt idx="307" formatCode="0.00E+00">
                  <c:v>-3.0541454300000001E-5</c:v>
                </c:pt>
                <c:pt idx="308" formatCode="0.00E+00">
                  <c:v>-3.1654970499999997E-5</c:v>
                </c:pt>
                <c:pt idx="309" formatCode="0.00E+00">
                  <c:v>-3.2789481999999999E-5</c:v>
                </c:pt>
                <c:pt idx="310" formatCode="0.00E+00">
                  <c:v>-3.3945039400000001E-5</c:v>
                </c:pt>
                <c:pt idx="311" formatCode="0.00E+00">
                  <c:v>-3.5121693099999999E-5</c:v>
                </c:pt>
                <c:pt idx="312" formatCode="0.00E+00">
                  <c:v>-3.6319493299999999E-5</c:v>
                </c:pt>
                <c:pt idx="313" formatCode="0.00E+00">
                  <c:v>-3.7538489800000003E-5</c:v>
                </c:pt>
                <c:pt idx="314" formatCode="0.00E+00">
                  <c:v>-3.8778732100000001E-5</c:v>
                </c:pt>
                <c:pt idx="315" formatCode="0.00E+00">
                  <c:v>-4.0040269600000002E-5</c:v>
                </c:pt>
                <c:pt idx="316" formatCode="0.00E+00">
                  <c:v>-4.1323151299999998E-5</c:v>
                </c:pt>
                <c:pt idx="317" formatCode="0.00E+00">
                  <c:v>-4.2627426000000002E-5</c:v>
                </c:pt>
                <c:pt idx="318" formatCode="0.00E+00">
                  <c:v>-4.3953142200000003E-5</c:v>
                </c:pt>
                <c:pt idx="319" formatCode="0.00E+00">
                  <c:v>-4.53003481E-5</c:v>
                </c:pt>
                <c:pt idx="320" formatCode="0.00E+00">
                  <c:v>-4.6669091799999998E-5</c:v>
                </c:pt>
                <c:pt idx="321" formatCode="0.00E+00">
                  <c:v>-4.8059421E-5</c:v>
                </c:pt>
                <c:pt idx="322" formatCode="0.00E+00">
                  <c:v>-4.9471383199999999E-5</c:v>
                </c:pt>
                <c:pt idx="323" formatCode="0.00E+00">
                  <c:v>-5.0905025699999998E-5</c:v>
                </c:pt>
                <c:pt idx="324" formatCode="0.00E+00">
                  <c:v>-5.23603954E-5</c:v>
                </c:pt>
                <c:pt idx="325" formatCode="0.00E+00">
                  <c:v>-5.3837539300000002E-5</c:v>
                </c:pt>
                <c:pt idx="326" formatCode="0.00E+00">
                  <c:v>-5.5336503900000001E-5</c:v>
                </c:pt>
                <c:pt idx="327" formatCode="0.00E+00">
                  <c:v>-5.6857335500000002E-5</c:v>
                </c:pt>
                <c:pt idx="328" formatCode="0.00E+00">
                  <c:v>-5.8400080299999997E-5</c:v>
                </c:pt>
                <c:pt idx="329" formatCode="0.00E+00">
                  <c:v>-5.9964784199999998E-5</c:v>
                </c:pt>
                <c:pt idx="330" formatCode="0.00E+00">
                  <c:v>-6.1551493000000003E-5</c:v>
                </c:pt>
                <c:pt idx="331" formatCode="0.00E+00">
                  <c:v>-6.3160252200000004E-5</c:v>
                </c:pt>
                <c:pt idx="332" formatCode="0.00E+00">
                  <c:v>-6.4791107300000004E-5</c:v>
                </c:pt>
                <c:pt idx="333" formatCode="0.00E+00">
                  <c:v>-6.6444103299999999E-5</c:v>
                </c:pt>
                <c:pt idx="334" formatCode="0.00E+00">
                  <c:v>-6.8119285399999995E-5</c:v>
                </c:pt>
                <c:pt idx="335" formatCode="0.00E+00">
                  <c:v>-6.9816698400000006E-5</c:v>
                </c:pt>
                <c:pt idx="336" formatCode="0.00E+00">
                  <c:v>-7.1536387199999996E-5</c:v>
                </c:pt>
                <c:pt idx="337" formatCode="0.00E+00">
                  <c:v>-7.3278396199999999E-5</c:v>
                </c:pt>
                <c:pt idx="338" formatCode="0.00E+00">
                  <c:v>-7.5042769899999999E-5</c:v>
                </c:pt>
                <c:pt idx="339" formatCode="0.00E+00">
                  <c:v>-7.6829552799999995E-5</c:v>
                </c:pt>
                <c:pt idx="340" formatCode="0.00E+00">
                  <c:v>-7.8638789099999998E-5</c:v>
                </c:pt>
                <c:pt idx="341" formatCode="0.00E+00">
                  <c:v>-8.0470522899999999E-5</c:v>
                </c:pt>
                <c:pt idx="342" formatCode="0.00E+00">
                  <c:v>-8.2324798399999996E-5</c:v>
                </c:pt>
                <c:pt idx="343" formatCode="0.00E+00">
                  <c:v>-8.4201659600000001E-5</c:v>
                </c:pt>
                <c:pt idx="344" formatCode="0.00E+00">
                  <c:v>-8.6101150500000003E-5</c:v>
                </c:pt>
                <c:pt idx="345" formatCode="0.00E+00">
                  <c:v>-8.8023314900000004E-5</c:v>
                </c:pt>
                <c:pt idx="346" formatCode="0.00E+00">
                  <c:v>-8.9968196800000006E-5</c:v>
                </c:pt>
                <c:pt idx="347" formatCode="0.00E+00">
                  <c:v>-9.1935840100000003E-5</c:v>
                </c:pt>
                <c:pt idx="348" formatCode="0.00E+00">
                  <c:v>-9.3926288700000004E-5</c:v>
                </c:pt>
                <c:pt idx="349" formatCode="0.00E+00">
                  <c:v>-9.5939586599999997E-5</c:v>
                </c:pt>
                <c:pt idx="350" formatCode="0.00E+00">
                  <c:v>-9.7975777599999998E-5</c:v>
                </c:pt>
                <c:pt idx="351">
                  <c:v>-1.00034906E-4</c:v>
                </c:pt>
                <c:pt idx="352">
                  <c:v>-1.0211701500000001E-4</c:v>
                </c:pt>
                <c:pt idx="353">
                  <c:v>-1.0422215E-4</c:v>
                </c:pt>
                <c:pt idx="354">
                  <c:v>-1.0635035400000001E-4</c:v>
                </c:pt>
                <c:pt idx="355">
                  <c:v>-1.08501673E-4</c:v>
                </c:pt>
                <c:pt idx="356">
                  <c:v>-1.1067615000000001E-4</c:v>
                </c:pt>
                <c:pt idx="357">
                  <c:v>-1.1287383000000001E-4</c:v>
                </c:pt>
                <c:pt idx="358">
                  <c:v>-1.15094758E-4</c:v>
                </c:pt>
                <c:pt idx="359">
                  <c:v>-1.17338979E-4</c:v>
                </c:pt>
                <c:pt idx="360">
                  <c:v>-1.1960653899999999E-4</c:v>
                </c:pt>
                <c:pt idx="361">
                  <c:v>-1.21897483E-4</c:v>
                </c:pt>
                <c:pt idx="362">
                  <c:v>-1.2421185599999999E-4</c:v>
                </c:pt>
                <c:pt idx="363">
                  <c:v>-1.26549705E-4</c:v>
                </c:pt>
                <c:pt idx="364">
                  <c:v>-1.2891107599999999E-4</c:v>
                </c:pt>
                <c:pt idx="365">
                  <c:v>-1.31296016E-4</c:v>
                </c:pt>
                <c:pt idx="366">
                  <c:v>-1.33704571E-4</c:v>
                </c:pt>
                <c:pt idx="367">
                  <c:v>-1.3613678999999999E-4</c:v>
                </c:pt>
                <c:pt idx="368">
                  <c:v>-1.3859271999999999E-4</c:v>
                </c:pt>
                <c:pt idx="369">
                  <c:v>-1.4107241E-4</c:v>
                </c:pt>
                <c:pt idx="370">
                  <c:v>-1.4357590699999999E-4</c:v>
                </c:pt>
                <c:pt idx="371">
                  <c:v>-1.46103262E-4</c:v>
                </c:pt>
                <c:pt idx="372">
                  <c:v>-1.4865452500000001E-4</c:v>
                </c:pt>
                <c:pt idx="373">
                  <c:v>-1.5122974399999999E-4</c:v>
                </c:pt>
                <c:pt idx="374">
                  <c:v>-1.53828972E-4</c:v>
                </c:pt>
                <c:pt idx="375">
                  <c:v>-1.5645226E-4</c:v>
                </c:pt>
                <c:pt idx="376">
                  <c:v>-1.59099659E-4</c:v>
                </c:pt>
                <c:pt idx="377">
                  <c:v>-1.6177122400000001E-4</c:v>
                </c:pt>
                <c:pt idx="378">
                  <c:v>-1.6446700600000001E-4</c:v>
                </c:pt>
                <c:pt idx="379">
                  <c:v>-1.6718706100000001E-4</c:v>
                </c:pt>
                <c:pt idx="380">
                  <c:v>-1.69931443E-4</c:v>
                </c:pt>
                <c:pt idx="381">
                  <c:v>-1.7270020800000001E-4</c:v>
                </c:pt>
                <c:pt idx="382">
                  <c:v>-1.7549341300000001E-4</c:v>
                </c:pt>
                <c:pt idx="383">
                  <c:v>-1.7831111500000001E-4</c:v>
                </c:pt>
                <c:pt idx="384">
                  <c:v>-1.8115337200000001E-4</c:v>
                </c:pt>
                <c:pt idx="385">
                  <c:v>-1.8402024499999999E-4</c:v>
                </c:pt>
                <c:pt idx="386">
                  <c:v>-1.8691179200000001E-4</c:v>
                </c:pt>
                <c:pt idx="387">
                  <c:v>-1.8982807600000001E-4</c:v>
                </c:pt>
                <c:pt idx="388">
                  <c:v>-1.9276916000000001E-4</c:v>
                </c:pt>
                <c:pt idx="389">
                  <c:v>-1.9573510500000001E-4</c:v>
                </c:pt>
                <c:pt idx="390">
                  <c:v>-1.9872597799999999E-4</c:v>
                </c:pt>
                <c:pt idx="391">
                  <c:v>-2.0174184300000001E-4</c:v>
                </c:pt>
                <c:pt idx="392">
                  <c:v>-2.04782769E-4</c:v>
                </c:pt>
                <c:pt idx="393">
                  <c:v>-2.07848823E-4</c:v>
                </c:pt>
                <c:pt idx="394">
                  <c:v>-2.1094007500000001E-4</c:v>
                </c:pt>
                <c:pt idx="395">
                  <c:v>-2.1405659599999999E-4</c:v>
                </c:pt>
                <c:pt idx="396">
                  <c:v>-2.17198458E-4</c:v>
                </c:pt>
                <c:pt idx="397">
                  <c:v>-2.20365736E-4</c:v>
                </c:pt>
                <c:pt idx="398">
                  <c:v>-2.23558504E-4</c:v>
                </c:pt>
                <c:pt idx="399">
                  <c:v>-2.2677683999999999E-4</c:v>
                </c:pt>
                <c:pt idx="400">
                  <c:v>-2.3002082199999999E-4</c:v>
                </c:pt>
                <c:pt idx="401">
                  <c:v>-2.33290531E-4</c:v>
                </c:pt>
                <c:pt idx="402">
                  <c:v>-2.36586049E-4</c:v>
                </c:pt>
                <c:pt idx="403">
                  <c:v>-2.3990745799999999E-4</c:v>
                </c:pt>
                <c:pt idx="404">
                  <c:v>-2.43254845E-4</c:v>
                </c:pt>
                <c:pt idx="405">
                  <c:v>-2.4662829699999999E-4</c:v>
                </c:pt>
                <c:pt idx="406">
                  <c:v>-2.5002790400000002E-4</c:v>
                </c:pt>
                <c:pt idx="407">
                  <c:v>-2.5345375600000002E-4</c:v>
                </c:pt>
                <c:pt idx="408">
                  <c:v>-2.5690594699999999E-4</c:v>
                </c:pt>
                <c:pt idx="409">
                  <c:v>-2.6038457299999999E-4</c:v>
                </c:pt>
                <c:pt idx="410">
                  <c:v>-2.6388973200000001E-4</c:v>
                </c:pt>
                <c:pt idx="411">
                  <c:v>-2.6742152199999997E-4</c:v>
                </c:pt>
                <c:pt idx="412">
                  <c:v>-2.7098004700000001E-4</c:v>
                </c:pt>
                <c:pt idx="413">
                  <c:v>-2.7456541099999998E-4</c:v>
                </c:pt>
                <c:pt idx="414">
                  <c:v>-2.78177721E-4</c:v>
                </c:pt>
                <c:pt idx="415">
                  <c:v>-2.81817086E-4</c:v>
                </c:pt>
                <c:pt idx="416">
                  <c:v>-2.8548361799999997E-4</c:v>
                </c:pt>
                <c:pt idx="417">
                  <c:v>-2.89177433E-4</c:v>
                </c:pt>
                <c:pt idx="418">
                  <c:v>-2.92898647E-4</c:v>
                </c:pt>
                <c:pt idx="419">
                  <c:v>-2.9664738200000003E-4</c:v>
                </c:pt>
                <c:pt idx="420">
                  <c:v>-3.0042375900000002E-4</c:v>
                </c:pt>
                <c:pt idx="421">
                  <c:v>-3.0422790399999998E-4</c:v>
                </c:pt>
                <c:pt idx="422">
                  <c:v>-3.0805994800000002E-4</c:v>
                </c:pt>
                <c:pt idx="423">
                  <c:v>-3.1192002100000001E-4</c:v>
                </c:pt>
                <c:pt idx="424">
                  <c:v>-3.1580825999999999E-4</c:v>
                </c:pt>
                <c:pt idx="425">
                  <c:v>-3.1972480200000001E-4</c:v>
                </c:pt>
                <c:pt idx="426">
                  <c:v>-3.2366978999999999E-4</c:v>
                </c:pt>
                <c:pt idx="427">
                  <c:v>-3.2764336800000001E-4</c:v>
                </c:pt>
                <c:pt idx="428">
                  <c:v>-3.3164568600000001E-4</c:v>
                </c:pt>
                <c:pt idx="429">
                  <c:v>-3.3567689499999998E-4</c:v>
                </c:pt>
                <c:pt idx="430">
                  <c:v>-3.3973715199999999E-4</c:v>
                </c:pt>
                <c:pt idx="431">
                  <c:v>-3.4382661700000001E-4</c:v>
                </c:pt>
                <c:pt idx="432">
                  <c:v>-3.4794545399999998E-4</c:v>
                </c:pt>
                <c:pt idx="433">
                  <c:v>-3.5209382899999999E-4</c:v>
                </c:pt>
                <c:pt idx="434">
                  <c:v>-3.5627191499999999E-4</c:v>
                </c:pt>
                <c:pt idx="435">
                  <c:v>-3.6047988700000001E-4</c:v>
                </c:pt>
                <c:pt idx="436">
                  <c:v>-3.6471792600000001E-4</c:v>
                </c:pt>
                <c:pt idx="437">
                  <c:v>-3.6898621600000003E-4</c:v>
                </c:pt>
                <c:pt idx="438">
                  <c:v>-3.73284947E-4</c:v>
                </c:pt>
                <c:pt idx="439">
                  <c:v>-3.7761431100000002E-4</c:v>
                </c:pt>
                <c:pt idx="440">
                  <c:v>-3.8197450700000002E-4</c:v>
                </c:pt>
                <c:pt idx="441">
                  <c:v>-3.8636573799999998E-4</c:v>
                </c:pt>
                <c:pt idx="442">
                  <c:v>-3.9078821200000001E-4</c:v>
                </c:pt>
                <c:pt idx="443">
                  <c:v>-3.95242142E-4</c:v>
                </c:pt>
                <c:pt idx="444">
                  <c:v>-3.99727747E-4</c:v>
                </c:pt>
                <c:pt idx="445">
                  <c:v>-4.04245248E-4</c:v>
                </c:pt>
                <c:pt idx="446">
                  <c:v>-4.08794877E-4</c:v>
                </c:pt>
                <c:pt idx="447">
                  <c:v>-4.1337686499999998E-4</c:v>
                </c:pt>
                <c:pt idx="448">
                  <c:v>-4.1799145500000001E-4</c:v>
                </c:pt>
                <c:pt idx="449">
                  <c:v>-4.2263889099999999E-4</c:v>
                </c:pt>
                <c:pt idx="450">
                  <c:v>-4.2731942499999999E-4</c:v>
                </c:pt>
                <c:pt idx="451">
                  <c:v>-4.32033316E-4</c:v>
                </c:pt>
                <c:pt idx="452">
                  <c:v>-4.3678082600000001E-4</c:v>
                </c:pt>
                <c:pt idx="453">
                  <c:v>-4.4156222600000002E-4</c:v>
                </c:pt>
                <c:pt idx="454">
                  <c:v>-4.46377793E-4</c:v>
                </c:pt>
                <c:pt idx="455">
                  <c:v>-4.5122781000000002E-4</c:v>
                </c:pt>
                <c:pt idx="456">
                  <c:v>-4.5611256800000001E-4</c:v>
                </c:pt>
                <c:pt idx="457">
                  <c:v>-4.6103236300000001E-4</c:v>
                </c:pt>
                <c:pt idx="458">
                  <c:v>-4.6598750000000002E-4</c:v>
                </c:pt>
                <c:pt idx="459">
                  <c:v>-4.7097829100000002E-4</c:v>
                </c:pt>
                <c:pt idx="460">
                  <c:v>-4.76005053E-4</c:v>
                </c:pt>
                <c:pt idx="461">
                  <c:v>-4.81068114E-4</c:v>
                </c:pt>
                <c:pt idx="462">
                  <c:v>-4.86167807E-4</c:v>
                </c:pt>
                <c:pt idx="463">
                  <c:v>-4.9130447599999997E-4</c:v>
                </c:pt>
                <c:pt idx="464">
                  <c:v>-4.9647847000000003E-4</c:v>
                </c:pt>
                <c:pt idx="465">
                  <c:v>-5.0169014800000001E-4</c:v>
                </c:pt>
                <c:pt idx="466">
                  <c:v>-5.0693987599999995E-4</c:v>
                </c:pt>
                <c:pt idx="467">
                  <c:v>-5.1222803199999997E-4</c:v>
                </c:pt>
                <c:pt idx="468">
                  <c:v>-5.1755499799999995E-4</c:v>
                </c:pt>
                <c:pt idx="469">
                  <c:v>-5.2292116999999995E-4</c:v>
                </c:pt>
                <c:pt idx="470">
                  <c:v>-5.2832694999999997E-4</c:v>
                </c:pt>
                <c:pt idx="471">
                  <c:v>-5.3377275099999999E-4</c:v>
                </c:pt>
                <c:pt idx="472">
                  <c:v>-5.3925899499999996E-4</c:v>
                </c:pt>
                <c:pt idx="473">
                  <c:v>-5.4478611299999999E-4</c:v>
                </c:pt>
                <c:pt idx="474">
                  <c:v>-5.5035454900000005E-4</c:v>
                </c:pt>
                <c:pt idx="475">
                  <c:v>-5.5596475599999995E-4</c:v>
                </c:pt>
                <c:pt idx="476">
                  <c:v>-5.6161719600000002E-4</c:v>
                </c:pt>
                <c:pt idx="477">
                  <c:v>-5.6731234299999998E-4</c:v>
                </c:pt>
                <c:pt idx="478">
                  <c:v>-5.7305068399999995E-4</c:v>
                </c:pt>
                <c:pt idx="479">
                  <c:v>-5.7883271400000001E-4</c:v>
                </c:pt>
                <c:pt idx="480">
                  <c:v>-5.8465894199999997E-4</c:v>
                </c:pt>
                <c:pt idx="481">
                  <c:v>-5.9052988800000004E-4</c:v>
                </c:pt>
                <c:pt idx="482">
                  <c:v>-5.9644608500000003E-4</c:v>
                </c:pt>
                <c:pt idx="483">
                  <c:v>-6.0240807800000004E-4</c:v>
                </c:pt>
                <c:pt idx="484">
                  <c:v>-6.0841642300000001E-4</c:v>
                </c:pt>
                <c:pt idx="485">
                  <c:v>-6.1447169099999996E-4</c:v>
                </c:pt>
                <c:pt idx="486">
                  <c:v>-6.2057446600000002E-4</c:v>
                </c:pt>
                <c:pt idx="487">
                  <c:v>-6.2672534599999999E-4</c:v>
                </c:pt>
                <c:pt idx="488">
                  <c:v>-6.3292494200000002E-4</c:v>
                </c:pt>
                <c:pt idx="489">
                  <c:v>-6.39173879E-4</c:v>
                </c:pt>
                <c:pt idx="490">
                  <c:v>-6.4547279799999997E-4</c:v>
                </c:pt>
                <c:pt idx="491">
                  <c:v>-6.5182235400000003E-4</c:v>
                </c:pt>
                <c:pt idx="492">
                  <c:v>-6.5822321599999999E-4</c:v>
                </c:pt>
                <c:pt idx="493">
                  <c:v>-6.6467607100000005E-4</c:v>
                </c:pt>
                <c:pt idx="494">
                  <c:v>-6.7118162099999998E-4</c:v>
                </c:pt>
                <c:pt idx="495">
                  <c:v>-6.7774058399999997E-4</c:v>
                </c:pt>
                <c:pt idx="496">
                  <c:v>-6.84353694E-4</c:v>
                </c:pt>
                <c:pt idx="497">
                  <c:v>-6.91021704E-4</c:v>
                </c:pt>
                <c:pt idx="498">
                  <c:v>-6.9774538400000003E-4</c:v>
                </c:pt>
                <c:pt idx="499">
                  <c:v>-7.0452551999999999E-4</c:v>
                </c:pt>
                <c:pt idx="500">
                  <c:v>-7.1136291900000001E-4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FieldError_1303!$F$1</c:f>
              <c:strCache>
                <c:ptCount val="1"/>
                <c:pt idx="0">
                  <c:v>Bx run 13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FieldError_1303!$F$2:$F$502</c:f>
              <c:numCache>
                <c:formatCode>General</c:formatCode>
                <c:ptCount val="501"/>
                <c:pt idx="0">
                  <c:v>-1.7507073400000001E-4</c:v>
                </c:pt>
                <c:pt idx="1">
                  <c:v>-1.7233543000000001E-4</c:v>
                </c:pt>
                <c:pt idx="2">
                  <c:v>-1.6965595400000001E-4</c:v>
                </c:pt>
                <c:pt idx="3">
                  <c:v>-1.6703033699999999E-4</c:v>
                </c:pt>
                <c:pt idx="4">
                  <c:v>-1.6445669999999999E-4</c:v>
                </c:pt>
                <c:pt idx="5">
                  <c:v>-1.6193325100000001E-4</c:v>
                </c:pt>
                <c:pt idx="6">
                  <c:v>-1.5945827699999999E-4</c:v>
                </c:pt>
                <c:pt idx="7">
                  <c:v>-1.57030144E-4</c:v>
                </c:pt>
                <c:pt idx="8">
                  <c:v>-1.54647292E-4</c:v>
                </c:pt>
                <c:pt idx="9">
                  <c:v>-1.52308231E-4</c:v>
                </c:pt>
                <c:pt idx="10">
                  <c:v>-1.5001153799999999E-4</c:v>
                </c:pt>
                <c:pt idx="11">
                  <c:v>-1.4775585500000001E-4</c:v>
                </c:pt>
                <c:pt idx="12">
                  <c:v>-1.45539883E-4</c:v>
                </c:pt>
                <c:pt idx="13">
                  <c:v>-1.4336238499999999E-4</c:v>
                </c:pt>
                <c:pt idx="14">
                  <c:v>-1.4122217499999999E-4</c:v>
                </c:pt>
                <c:pt idx="15">
                  <c:v>-1.3911812499999999E-4</c:v>
                </c:pt>
                <c:pt idx="16">
                  <c:v>-1.37049152E-4</c:v>
                </c:pt>
                <c:pt idx="17">
                  <c:v>-1.35014225E-4</c:v>
                </c:pt>
                <c:pt idx="18">
                  <c:v>-1.3301235699999999E-4</c:v>
                </c:pt>
                <c:pt idx="19">
                  <c:v>-1.3104260499999999E-4</c:v>
                </c:pt>
                <c:pt idx="20">
                  <c:v>-1.29104069E-4</c:v>
                </c:pt>
                <c:pt idx="21">
                  <c:v>-1.2719588599999999E-4</c:v>
                </c:pt>
                <c:pt idx="22">
                  <c:v>-1.25317232E-4</c:v>
                </c:pt>
                <c:pt idx="23">
                  <c:v>-1.2346731899999999E-4</c:v>
                </c:pt>
                <c:pt idx="24">
                  <c:v>-1.2164539299999999E-4</c:v>
                </c:pt>
                <c:pt idx="25">
                  <c:v>-1.19850733E-4</c:v>
                </c:pt>
                <c:pt idx="26">
                  <c:v>-1.18082648E-4</c:v>
                </c:pt>
                <c:pt idx="27">
                  <c:v>-1.16340478E-4</c:v>
                </c:pt>
                <c:pt idx="28">
                  <c:v>-1.14623591E-4</c:v>
                </c:pt>
                <c:pt idx="29">
                  <c:v>-1.12931379E-4</c:v>
                </c:pt>
                <c:pt idx="30">
                  <c:v>-1.11263264E-4</c:v>
                </c:pt>
                <c:pt idx="31">
                  <c:v>-1.09618688E-4</c:v>
                </c:pt>
                <c:pt idx="32">
                  <c:v>-1.07997119E-4</c:v>
                </c:pt>
                <c:pt idx="33">
                  <c:v>-1.06398046E-4</c:v>
                </c:pt>
                <c:pt idx="34">
                  <c:v>-1.0482097899999999E-4</c:v>
                </c:pt>
                <c:pt idx="35">
                  <c:v>-1.0326544799999999E-4</c:v>
                </c:pt>
                <c:pt idx="36">
                  <c:v>-1.01731002E-4</c:v>
                </c:pt>
                <c:pt idx="37">
                  <c:v>-1.00217208E-4</c:v>
                </c:pt>
                <c:pt idx="38" formatCode="0.00E+00">
                  <c:v>-9.8723649200000002E-5</c:v>
                </c:pt>
                <c:pt idx="39" formatCode="0.00E+00">
                  <c:v>-9.7249927199999996E-5</c:v>
                </c:pt>
                <c:pt idx="40" formatCode="0.00E+00">
                  <c:v>-9.5795657800000004E-5</c:v>
                </c:pt>
                <c:pt idx="41" formatCode="0.00E+00">
                  <c:v>-9.4360471900000004E-5</c:v>
                </c:pt>
                <c:pt idx="42" formatCode="0.00E+00">
                  <c:v>-9.2944014700000003E-5</c:v>
                </c:pt>
                <c:pt idx="43" formatCode="0.00E+00">
                  <c:v>-9.1545944399999994E-5</c:v>
                </c:pt>
                <c:pt idx="44" formatCode="0.00E+00">
                  <c:v>-9.0165932500000002E-5</c:v>
                </c:pt>
                <c:pt idx="45" formatCode="0.00E+00">
                  <c:v>-8.8803662400000001E-5</c:v>
                </c:pt>
                <c:pt idx="46" formatCode="0.00E+00">
                  <c:v>-8.7458828999999996E-5</c:v>
                </c:pt>
                <c:pt idx="47" formatCode="0.00E+00">
                  <c:v>-8.6131138299999998E-5</c:v>
                </c:pt>
                <c:pt idx="48" formatCode="0.00E+00">
                  <c:v>-8.4820306999999997E-5</c:v>
                </c:pt>
                <c:pt idx="49" formatCode="0.00E+00">
                  <c:v>-8.3526061400000006E-5</c:v>
                </c:pt>
                <c:pt idx="50" formatCode="0.00E+00">
                  <c:v>-8.22481376E-5</c:v>
                </c:pt>
                <c:pt idx="51" formatCode="0.00E+00">
                  <c:v>-8.0986280599999996E-5</c:v>
                </c:pt>
                <c:pt idx="52" formatCode="0.00E+00">
                  <c:v>-7.9740244099999998E-5</c:v>
                </c:pt>
                <c:pt idx="53" formatCode="0.00E+00">
                  <c:v>-7.8509790000000004E-5</c:v>
                </c:pt>
                <c:pt idx="54" formatCode="0.00E+00">
                  <c:v>-7.7294687900000006E-5</c:v>
                </c:pt>
                <c:pt idx="55" formatCode="0.00E+00">
                  <c:v>-7.6094714999999996E-5</c:v>
                </c:pt>
                <c:pt idx="56" formatCode="0.00E+00">
                  <c:v>-7.4909655499999994E-5</c:v>
                </c:pt>
                <c:pt idx="57" formatCode="0.00E+00">
                  <c:v>-7.3739300199999997E-5</c:v>
                </c:pt>
                <c:pt idx="58" formatCode="0.00E+00">
                  <c:v>-7.2583446600000003E-5</c:v>
                </c:pt>
                <c:pt idx="59" formatCode="0.00E+00">
                  <c:v>-7.1441898199999996E-5</c:v>
                </c:pt>
                <c:pt idx="60" formatCode="0.00E+00">
                  <c:v>-7.0314464299999995E-5</c:v>
                </c:pt>
                <c:pt idx="61" formatCode="0.00E+00">
                  <c:v>-6.9200959699999999E-5</c:v>
                </c:pt>
                <c:pt idx="62" formatCode="0.00E+00">
                  <c:v>-6.8101204600000005E-5</c:v>
                </c:pt>
                <c:pt idx="63" formatCode="0.00E+00">
                  <c:v>-6.7015024299999995E-5</c:v>
                </c:pt>
                <c:pt idx="64" formatCode="0.00E+00">
                  <c:v>-6.5942248700000006E-5</c:v>
                </c:pt>
                <c:pt idx="65" formatCode="0.00E+00">
                  <c:v>-6.4882712500000006E-5</c:v>
                </c:pt>
                <c:pt idx="66" formatCode="0.00E+00">
                  <c:v>-6.3836254599999994E-5</c:v>
                </c:pt>
                <c:pt idx="67" formatCode="0.00E+00">
                  <c:v>-6.2802718300000005E-5</c:v>
                </c:pt>
                <c:pt idx="68" formatCode="0.00E+00">
                  <c:v>-6.1781950599999999E-5</c:v>
                </c:pt>
                <c:pt idx="69" formatCode="0.00E+00">
                  <c:v>-6.0773802500000001E-5</c:v>
                </c:pt>
                <c:pt idx="70" formatCode="0.00E+00">
                  <c:v>-5.9778128499999997E-5</c:v>
                </c:pt>
                <c:pt idx="71" formatCode="0.00E+00">
                  <c:v>-5.8794786800000003E-5</c:v>
                </c:pt>
                <c:pt idx="72" formatCode="0.00E+00">
                  <c:v>-5.7823638500000002E-5</c:v>
                </c:pt>
                <c:pt idx="73" formatCode="0.00E+00">
                  <c:v>-5.6864548299999997E-5</c:v>
                </c:pt>
                <c:pt idx="74" formatCode="0.00E+00">
                  <c:v>-5.5917383499999999E-5</c:v>
                </c:pt>
                <c:pt idx="75" formatCode="0.00E+00">
                  <c:v>-5.4982014599999998E-5</c:v>
                </c:pt>
                <c:pt idx="76" formatCode="0.00E+00">
                  <c:v>-5.4058314700000003E-5</c:v>
                </c:pt>
                <c:pt idx="77" formatCode="0.00E+00">
                  <c:v>-5.3146159500000002E-5</c:v>
                </c:pt>
                <c:pt idx="78" formatCode="0.00E+00">
                  <c:v>-5.22454274E-5</c:v>
                </c:pt>
                <c:pt idx="79" formatCode="0.00E+00">
                  <c:v>-5.1355998999999998E-5</c:v>
                </c:pt>
                <c:pt idx="80" formatCode="0.00E+00">
                  <c:v>-5.0477757400000002E-5</c:v>
                </c:pt>
                <c:pt idx="81" formatCode="0.00E+00">
                  <c:v>-4.9610587700000001E-5</c:v>
                </c:pt>
                <c:pt idx="82" formatCode="0.00E+00">
                  <c:v>-4.8754377300000001E-5</c:v>
                </c:pt>
                <c:pt idx="83" formatCode="0.00E+00">
                  <c:v>-4.7909015499999997E-5</c:v>
                </c:pt>
                <c:pt idx="84" formatCode="0.00E+00">
                  <c:v>-4.7074393600000002E-5</c:v>
                </c:pt>
                <c:pt idx="85" formatCode="0.00E+00">
                  <c:v>-4.6250404799999997E-5</c:v>
                </c:pt>
                <c:pt idx="86" formatCode="0.00E+00">
                  <c:v>-4.5436943900000001E-5</c:v>
                </c:pt>
                <c:pt idx="87" formatCode="0.00E+00">
                  <c:v>-4.46339077E-5</c:v>
                </c:pt>
                <c:pt idx="88" formatCode="0.00E+00">
                  <c:v>-4.3841194499999998E-5</c:v>
                </c:pt>
                <c:pt idx="89" formatCode="0.00E+00">
                  <c:v>-4.3058703999999999E-5</c:v>
                </c:pt>
                <c:pt idx="90" formatCode="0.00E+00">
                  <c:v>-4.2286337800000003E-5</c:v>
                </c:pt>
                <c:pt idx="91" formatCode="0.00E+00">
                  <c:v>-4.1523998600000002E-5</c:v>
                </c:pt>
                <c:pt idx="92" formatCode="0.00E+00">
                  <c:v>-4.0771590700000002E-5</c:v>
                </c:pt>
                <c:pt idx="93" formatCode="0.00E+00">
                  <c:v>-4.0029019600000001E-5</c:v>
                </c:pt>
                <c:pt idx="94" formatCode="0.00E+00">
                  <c:v>-3.9296192400000003E-5</c:v>
                </c:pt>
                <c:pt idx="95" formatCode="0.00E+00">
                  <c:v>-3.8573017100000003E-5</c:v>
                </c:pt>
                <c:pt idx="96" formatCode="0.00E+00">
                  <c:v>-3.7859403099999999E-5</c:v>
                </c:pt>
                <c:pt idx="97" formatCode="0.00E+00">
                  <c:v>-3.7155260900000002E-5</c:v>
                </c:pt>
                <c:pt idx="98" formatCode="0.00E+00">
                  <c:v>-3.6460502E-5</c:v>
                </c:pt>
                <c:pt idx="99" formatCode="0.00E+00">
                  <c:v>-3.5775039299999997E-5</c:v>
                </c:pt>
                <c:pt idx="100" formatCode="0.00E+00">
                  <c:v>-3.5098786399999998E-5</c:v>
                </c:pt>
                <c:pt idx="101" formatCode="0.00E+00">
                  <c:v>-3.4431658100000001E-5</c:v>
                </c:pt>
                <c:pt idx="102" formatCode="0.00E+00">
                  <c:v>-3.3773570000000003E-5</c:v>
                </c:pt>
                <c:pt idx="103" formatCode="0.00E+00">
                  <c:v>-3.3124438899999999E-5</c:v>
                </c:pt>
                <c:pt idx="104" formatCode="0.00E+00">
                  <c:v>-3.2484182199999997E-5</c:v>
                </c:pt>
                <c:pt idx="105" formatCode="0.00E+00">
                  <c:v>-3.1852718400000003E-5</c:v>
                </c:pt>
                <c:pt idx="106" formatCode="0.00E+00">
                  <c:v>-3.1229966799999997E-5</c:v>
                </c:pt>
                <c:pt idx="107" formatCode="0.00E+00">
                  <c:v>-3.0615847400000001E-5</c:v>
                </c:pt>
                <c:pt idx="108" formatCode="0.00E+00">
                  <c:v>-3.0010281099999999E-5</c:v>
                </c:pt>
                <c:pt idx="109" formatCode="0.00E+00">
                  <c:v>-2.9413189600000001E-5</c:v>
                </c:pt>
                <c:pt idx="110" formatCode="0.00E+00">
                  <c:v>-2.8824495200000001E-5</c:v>
                </c:pt>
                <c:pt idx="111" formatCode="0.00E+00">
                  <c:v>-2.8244121E-5</c:v>
                </c:pt>
                <c:pt idx="112" formatCode="0.00E+00">
                  <c:v>-2.7671990899999999E-5</c:v>
                </c:pt>
                <c:pt idx="113" formatCode="0.00E+00">
                  <c:v>-2.7108029299999999E-5</c:v>
                </c:pt>
                <c:pt idx="114" formatCode="0.00E+00">
                  <c:v>-2.6552161300000001E-5</c:v>
                </c:pt>
                <c:pt idx="115" formatCode="0.00E+00">
                  <c:v>-2.60043128E-5</c:v>
                </c:pt>
                <c:pt idx="116" formatCode="0.00E+00">
                  <c:v>-2.5464410099999999E-5</c:v>
                </c:pt>
                <c:pt idx="117" formatCode="0.00E+00">
                  <c:v>-2.4932380299999999E-5</c:v>
                </c:pt>
                <c:pt idx="118" formatCode="0.00E+00">
                  <c:v>-2.4408150800000001E-5</c:v>
                </c:pt>
                <c:pt idx="119" formatCode="0.00E+00">
                  <c:v>-2.3891649899999999E-5</c:v>
                </c:pt>
                <c:pt idx="120" formatCode="0.00E+00">
                  <c:v>-2.33828063E-5</c:v>
                </c:pt>
                <c:pt idx="121" formatCode="0.00E+00">
                  <c:v>-2.2881549200000002E-5</c:v>
                </c:pt>
                <c:pt idx="122" formatCode="0.00E+00">
                  <c:v>-2.2387808400000001E-5</c:v>
                </c:pt>
                <c:pt idx="123" formatCode="0.00E+00">
                  <c:v>-2.19015141E-5</c:v>
                </c:pt>
                <c:pt idx="124" formatCode="0.00E+00">
                  <c:v>-2.1422597199999999E-5</c:v>
                </c:pt>
                <c:pt idx="125" formatCode="0.00E+00">
                  <c:v>-2.0950988900000001E-5</c:v>
                </c:pt>
                <c:pt idx="126" formatCode="0.00E+00">
                  <c:v>-2.0486620900000001E-5</c:v>
                </c:pt>
                <c:pt idx="127" formatCode="0.00E+00">
                  <c:v>-2.00294254E-5</c:v>
                </c:pt>
                <c:pt idx="128" formatCode="0.00E+00">
                  <c:v>-1.9579335E-5</c:v>
                </c:pt>
                <c:pt idx="129" formatCode="0.00E+00">
                  <c:v>-1.9136282999999999E-5</c:v>
                </c:pt>
                <c:pt idx="130" formatCode="0.00E+00">
                  <c:v>-1.8700202599999999E-5</c:v>
                </c:pt>
                <c:pt idx="131" formatCode="0.00E+00">
                  <c:v>-1.82710279E-5</c:v>
                </c:pt>
                <c:pt idx="132" formatCode="0.00E+00">
                  <c:v>-1.78486933E-5</c:v>
                </c:pt>
                <c:pt idx="133" formatCode="0.00E+00">
                  <c:v>-1.7433133400000001E-5</c:v>
                </c:pt>
                <c:pt idx="134" formatCode="0.00E+00">
                  <c:v>-1.7024283300000001E-5</c:v>
                </c:pt>
                <c:pt idx="135" formatCode="0.00E+00">
                  <c:v>-1.6622078600000001E-5</c:v>
                </c:pt>
                <c:pt idx="136" formatCode="0.00E+00">
                  <c:v>-1.62264551E-5</c:v>
                </c:pt>
                <c:pt idx="137" formatCode="0.00E+00">
                  <c:v>-1.5837349100000001E-5</c:v>
                </c:pt>
                <c:pt idx="138" formatCode="0.00E+00">
                  <c:v>-1.5454697200000001E-5</c:v>
                </c:pt>
                <c:pt idx="139" formatCode="0.00E+00">
                  <c:v>-1.50784362E-5</c:v>
                </c:pt>
                <c:pt idx="140" formatCode="0.00E+00">
                  <c:v>-1.4708503599999999E-5</c:v>
                </c:pt>
                <c:pt idx="141" formatCode="0.00E+00">
                  <c:v>-1.43448369E-5</c:v>
                </c:pt>
                <c:pt idx="142" formatCode="0.00E+00">
                  <c:v>-1.3987374E-5</c:v>
                </c:pt>
                <c:pt idx="143" formatCode="0.00E+00">
                  <c:v>-1.3636053199999999E-5</c:v>
                </c:pt>
                <c:pt idx="144" formatCode="0.00E+00">
                  <c:v>-1.32908132E-5</c:v>
                </c:pt>
                <c:pt idx="145" formatCode="0.00E+00">
                  <c:v>-1.2951592800000001E-5</c:v>
                </c:pt>
                <c:pt idx="146" formatCode="0.00E+00">
                  <c:v>-1.26183312E-5</c:v>
                </c:pt>
                <c:pt idx="147" formatCode="0.00E+00">
                  <c:v>-1.2290967800000001E-5</c:v>
                </c:pt>
                <c:pt idx="148" formatCode="0.00E+00">
                  <c:v>-1.19694426E-5</c:v>
                </c:pt>
                <c:pt idx="149" formatCode="0.00E+00">
                  <c:v>-1.1653695499999999E-5</c:v>
                </c:pt>
                <c:pt idx="150" formatCode="0.00E+00">
                  <c:v>-1.1343666899999999E-5</c:v>
                </c:pt>
                <c:pt idx="151" formatCode="0.00E+00">
                  <c:v>-1.1039297499999999E-5</c:v>
                </c:pt>
                <c:pt idx="152" formatCode="0.00E+00">
                  <c:v>-1.07405281E-5</c:v>
                </c:pt>
                <c:pt idx="153" formatCode="0.00E+00">
                  <c:v>-1.0447299900000001E-5</c:v>
                </c:pt>
                <c:pt idx="154" formatCode="0.00E+00">
                  <c:v>-1.0159554500000001E-5</c:v>
                </c:pt>
                <c:pt idx="155" formatCode="0.00E+00">
                  <c:v>-9.8772333500000001E-6</c:v>
                </c:pt>
                <c:pt idx="156" formatCode="0.00E+00">
                  <c:v>-9.60027858E-6</c:v>
                </c:pt>
                <c:pt idx="157" formatCode="0.00E+00">
                  <c:v>-9.3286323400000008E-6</c:v>
                </c:pt>
                <c:pt idx="158" formatCode="0.00E+00">
                  <c:v>-9.0622371000000006E-6</c:v>
                </c:pt>
                <c:pt idx="159" formatCode="0.00E+00">
                  <c:v>-8.80103558E-6</c:v>
                </c:pt>
                <c:pt idx="160" formatCode="0.00E+00">
                  <c:v>-8.5449706999999995E-6</c:v>
                </c:pt>
                <c:pt idx="161" formatCode="0.00E+00">
                  <c:v>-8.2939856699999996E-6</c:v>
                </c:pt>
                <c:pt idx="162" formatCode="0.00E+00">
                  <c:v>-8.0480239100000004E-6</c:v>
                </c:pt>
                <c:pt idx="163" formatCode="0.00E+00">
                  <c:v>-7.8070290899999994E-6</c:v>
                </c:pt>
                <c:pt idx="164" formatCode="0.00E+00">
                  <c:v>-7.5709450799999998E-6</c:v>
                </c:pt>
                <c:pt idx="165" formatCode="0.00E+00">
                  <c:v>-7.3397160200000003E-6</c:v>
                </c:pt>
                <c:pt idx="166" formatCode="0.00E+00">
                  <c:v>-7.1132862400000002E-6</c:v>
                </c:pt>
                <c:pt idx="167" formatCode="0.00E+00">
                  <c:v>-6.8916003199999997E-6</c:v>
                </c:pt>
                <c:pt idx="168" formatCode="0.00E+00">
                  <c:v>-6.6746030600000001E-6</c:v>
                </c:pt>
                <c:pt idx="169" formatCode="0.00E+00">
                  <c:v>-6.4622394600000001E-6</c:v>
                </c:pt>
                <c:pt idx="170" formatCode="0.00E+00">
                  <c:v>-6.25445477E-6</c:v>
                </c:pt>
                <c:pt idx="171" formatCode="0.00E+00">
                  <c:v>-6.0511944200000003E-6</c:v>
                </c:pt>
                <c:pt idx="172" formatCode="0.00E+00">
                  <c:v>-5.8524040900000003E-6</c:v>
                </c:pt>
                <c:pt idx="173" formatCode="0.00E+00">
                  <c:v>-5.6580296499999996E-6</c:v>
                </c:pt>
                <c:pt idx="174" formatCode="0.00E+00">
                  <c:v>-5.4680171899999999E-6</c:v>
                </c:pt>
                <c:pt idx="175" formatCode="0.00E+00">
                  <c:v>-5.2823130099999998E-6</c:v>
                </c:pt>
                <c:pt idx="176" formatCode="0.00E+00">
                  <c:v>-5.1008636300000001E-6</c:v>
                </c:pt>
                <c:pt idx="177" formatCode="0.00E+00">
                  <c:v>-4.92361577E-6</c:v>
                </c:pt>
                <c:pt idx="178" formatCode="0.00E+00">
                  <c:v>-4.7505163400000001E-6</c:v>
                </c:pt>
                <c:pt idx="179" formatCode="0.00E+00">
                  <c:v>-4.5815125000000001E-6</c:v>
                </c:pt>
                <c:pt idx="180" formatCode="0.00E+00">
                  <c:v>-4.4165515800000003E-6</c:v>
                </c:pt>
                <c:pt idx="181" formatCode="0.00E+00">
                  <c:v>-4.2555811199999997E-6</c:v>
                </c:pt>
                <c:pt idx="182" formatCode="0.00E+00">
                  <c:v>-4.0985488800000001E-6</c:v>
                </c:pt>
                <c:pt idx="183" formatCode="0.00E+00">
                  <c:v>-3.94540282E-6</c:v>
                </c:pt>
                <c:pt idx="184" formatCode="0.00E+00">
                  <c:v>-3.79609109E-6</c:v>
                </c:pt>
                <c:pt idx="185" formatCode="0.00E+00">
                  <c:v>-3.6505620599999998E-6</c:v>
                </c:pt>
                <c:pt idx="186" formatCode="0.00E+00">
                  <c:v>-3.50876429E-6</c:v>
                </c:pt>
                <c:pt idx="187" formatCode="0.00E+00">
                  <c:v>-3.3706465700000001E-6</c:v>
                </c:pt>
                <c:pt idx="188" formatCode="0.00E+00">
                  <c:v>-3.2361578499999998E-6</c:v>
                </c:pt>
                <c:pt idx="189" formatCode="0.00E+00">
                  <c:v>-3.1052473200000001E-6</c:v>
                </c:pt>
                <c:pt idx="190" formatCode="0.00E+00">
                  <c:v>-2.9778643600000002E-6</c:v>
                </c:pt>
                <c:pt idx="191" formatCode="0.00E+00">
                  <c:v>-2.8539585400000001E-6</c:v>
                </c:pt>
                <c:pt idx="192" formatCode="0.00E+00">
                  <c:v>-2.7334796699999999E-6</c:v>
                </c:pt>
                <c:pt idx="193" formatCode="0.00E+00">
                  <c:v>-2.6163777200000001E-6</c:v>
                </c:pt>
                <c:pt idx="194" formatCode="0.00E+00">
                  <c:v>-2.5026028900000001E-6</c:v>
                </c:pt>
                <c:pt idx="195" formatCode="0.00E+00">
                  <c:v>-2.3921055799999998E-6</c:v>
                </c:pt>
                <c:pt idx="196" formatCode="0.00E+00">
                  <c:v>-2.2848363900000002E-6</c:v>
                </c:pt>
                <c:pt idx="197" formatCode="0.00E+00">
                  <c:v>-2.1807461200000002E-6</c:v>
                </c:pt>
                <c:pt idx="198" formatCode="0.00E+00">
                  <c:v>-2.0797858000000001E-6</c:v>
                </c:pt>
                <c:pt idx="199" formatCode="0.00E+00">
                  <c:v>-1.9819066300000002E-6</c:v>
                </c:pt>
                <c:pt idx="200" formatCode="0.00E+00">
                  <c:v>-1.88706004E-6</c:v>
                </c:pt>
                <c:pt idx="201" formatCode="0.00E+00">
                  <c:v>-1.79519766E-6</c:v>
                </c:pt>
                <c:pt idx="202" formatCode="0.00E+00">
                  <c:v>-1.7062713300000001E-6</c:v>
                </c:pt>
                <c:pt idx="203" formatCode="0.00E+00">
                  <c:v>-1.6202330899999999E-6</c:v>
                </c:pt>
                <c:pt idx="204" formatCode="0.00E+00">
                  <c:v>-1.5370352000000001E-6</c:v>
                </c:pt>
                <c:pt idx="205" formatCode="0.00E+00">
                  <c:v>-1.45663013E-6</c:v>
                </c:pt>
                <c:pt idx="206" formatCode="0.00E+00">
                  <c:v>-1.3789705300000001E-6</c:v>
                </c:pt>
                <c:pt idx="207" formatCode="0.00E+00">
                  <c:v>-1.30400931E-6</c:v>
                </c:pt>
                <c:pt idx="208" formatCode="0.00E+00">
                  <c:v>-1.2316995500000001E-6</c:v>
                </c:pt>
                <c:pt idx="209" formatCode="0.00E+00">
                  <c:v>-1.16199456E-6</c:v>
                </c:pt>
                <c:pt idx="210" formatCode="0.00E+00">
                  <c:v>-1.0948478600000001E-6</c:v>
                </c:pt>
                <c:pt idx="211" formatCode="0.00E+00">
                  <c:v>-1.03021317E-6</c:v>
                </c:pt>
                <c:pt idx="212" formatCode="0.00E+00">
                  <c:v>-9.6804445300000009E-7</c:v>
                </c:pt>
                <c:pt idx="213" formatCode="0.00E+00">
                  <c:v>-9.0829585999999996E-7</c:v>
                </c:pt>
                <c:pt idx="214" formatCode="0.00E+00">
                  <c:v>-8.5092176699999995E-7</c:v>
                </c:pt>
                <c:pt idx="215" formatCode="0.00E+00">
                  <c:v>-7.9587676499999997E-7</c:v>
                </c:pt>
                <c:pt idx="216" formatCode="0.00E+00">
                  <c:v>-7.4311566199999999E-7</c:v>
                </c:pt>
                <c:pt idx="217" formatCode="0.00E+00">
                  <c:v>-6.9259348200000001E-7</c:v>
                </c:pt>
                <c:pt idx="218" formatCode="0.00E+00">
                  <c:v>-6.4426546700000001E-7</c:v>
                </c:pt>
                <c:pt idx="219" formatCode="0.00E+00">
                  <c:v>-5.9808707799999997E-7</c:v>
                </c:pt>
                <c:pt idx="220" formatCode="0.00E+00">
                  <c:v>-5.5401399399999995E-7</c:v>
                </c:pt>
                <c:pt idx="221" formatCode="0.00E+00">
                  <c:v>-5.1200211399999997E-7</c:v>
                </c:pt>
                <c:pt idx="222" formatCode="0.00E+00">
                  <c:v>-4.7200755400000002E-7</c:v>
                </c:pt>
                <c:pt idx="223" formatCode="0.00E+00">
                  <c:v>-4.3398665500000003E-7</c:v>
                </c:pt>
                <c:pt idx="224" formatCode="0.00E+00">
                  <c:v>-3.9789597499999999E-7</c:v>
                </c:pt>
                <c:pt idx="225" formatCode="0.00E+00">
                  <c:v>-3.6369229500000001E-7</c:v>
                </c:pt>
                <c:pt idx="226" formatCode="0.00E+00">
                  <c:v>-3.31332616E-7</c:v>
                </c:pt>
                <c:pt idx="227" formatCode="0.00E+00">
                  <c:v>-3.0077416100000002E-7</c:v>
                </c:pt>
                <c:pt idx="228" formatCode="0.00E+00">
                  <c:v>-2.7197437700000001E-7</c:v>
                </c:pt>
                <c:pt idx="229" formatCode="0.00E+00">
                  <c:v>-2.4489093E-7</c:v>
                </c:pt>
                <c:pt idx="230" formatCode="0.00E+00">
                  <c:v>-2.1948171099999999E-7</c:v>
                </c:pt>
                <c:pt idx="231" formatCode="0.00E+00">
                  <c:v>-1.9570483199999999E-7</c:v>
                </c:pt>
                <c:pt idx="232" formatCode="0.00E+00">
                  <c:v>-1.7351862800000001E-7</c:v>
                </c:pt>
                <c:pt idx="233" formatCode="0.00E+00">
                  <c:v>-1.52881656E-7</c:v>
                </c:pt>
                <c:pt idx="234" formatCode="0.00E+00">
                  <c:v>-1.33752695E-7</c:v>
                </c:pt>
                <c:pt idx="235" formatCode="0.00E+00">
                  <c:v>-1.16090747E-7</c:v>
                </c:pt>
                <c:pt idx="236" formatCode="0.00E+00">
                  <c:v>-9.9855037199999995E-8</c:v>
                </c:pt>
                <c:pt idx="237" formatCode="0.00E+00">
                  <c:v>-8.5005009600000002E-8</c:v>
                </c:pt>
                <c:pt idx="238" formatCode="0.00E+00">
                  <c:v>-7.1500331600000005E-8</c:v>
                </c:pt>
                <c:pt idx="239" formatCode="0.00E+00">
                  <c:v>-5.9300891099999999E-8</c:v>
                </c:pt>
                <c:pt idx="240" formatCode="0.00E+00">
                  <c:v>-4.8366796500000002E-8</c:v>
                </c:pt>
                <c:pt idx="241" formatCode="0.00E+00">
                  <c:v>-3.8658376099999997E-8</c:v>
                </c:pt>
                <c:pt idx="242" formatCode="0.00E+00">
                  <c:v>-3.0136177500000001E-8</c:v>
                </c:pt>
                <c:pt idx="243" formatCode="0.00E+00">
                  <c:v>-2.2760966699999999E-8</c:v>
                </c:pt>
                <c:pt idx="244" formatCode="0.00E+00">
                  <c:v>-1.64937277E-8</c:v>
                </c:pt>
                <c:pt idx="245" formatCode="0.00E+00">
                  <c:v>-1.12956613E-8</c:v>
                </c:pt>
                <c:pt idx="246" formatCode="0.00E+00">
                  <c:v>-7.1281841299999997E-9</c:v>
                </c:pt>
                <c:pt idx="247" formatCode="0.00E+00">
                  <c:v>-3.9529279199999997E-9</c:v>
                </c:pt>
                <c:pt idx="248" formatCode="0.00E+00">
                  <c:v>-1.73173799E-9</c:v>
                </c:pt>
                <c:pt idx="249" formatCode="0.00E+00">
                  <c:v>-4.2667228499999998E-10</c:v>
                </c:pt>
                <c:pt idx="250" formatCode="0.00E+00">
                  <c:v>1.8829542399999999E-17</c:v>
                </c:pt>
                <c:pt idx="251" formatCode="0.00E+00">
                  <c:v>-4.1420013799999999E-10</c:v>
                </c:pt>
                <c:pt idx="252" formatCode="0.00E+00">
                  <c:v>-1.6319602099999999E-9</c:v>
                </c:pt>
                <c:pt idx="253" formatCode="0.00E+00">
                  <c:v>-3.61617448E-9</c:v>
                </c:pt>
                <c:pt idx="254" formatCode="0.00E+00">
                  <c:v>-6.3299424299999996E-9</c:v>
                </c:pt>
                <c:pt idx="255" formatCode="0.00E+00">
                  <c:v>-9.7365669599999997E-9</c:v>
                </c:pt>
                <c:pt idx="256" formatCode="0.00E+00">
                  <c:v>-1.3799552600000001E-8</c:v>
                </c:pt>
                <c:pt idx="257" formatCode="0.00E+00">
                  <c:v>-1.84826036E-8</c:v>
                </c:pt>
                <c:pt idx="258" formatCode="0.00E+00">
                  <c:v>-2.3749621700000001E-8</c:v>
                </c:pt>
                <c:pt idx="259" formatCode="0.00E+00">
                  <c:v>-2.95647045E-8</c:v>
                </c:pt>
                <c:pt idx="260" formatCode="0.00E+00">
                  <c:v>-3.5892142800000001E-8</c:v>
                </c:pt>
                <c:pt idx="261" formatCode="0.00E+00">
                  <c:v>-4.2696418400000002E-8</c:v>
                </c:pt>
                <c:pt idx="262" formatCode="0.00E+00">
                  <c:v>-4.9942201900000001E-8</c:v>
                </c:pt>
                <c:pt idx="263" formatCode="0.00E+00">
                  <c:v>-5.75943501E-8</c:v>
                </c:pt>
                <c:pt idx="264" formatCode="0.00E+00">
                  <c:v>-6.5617903500000006E-8</c:v>
                </c:pt>
                <c:pt idx="265" formatCode="0.00E+00">
                  <c:v>-7.3978083599999996E-8</c:v>
                </c:pt>
                <c:pt idx="266" formatCode="0.00E+00">
                  <c:v>-8.2640290100000006E-8</c:v>
                </c:pt>
                <c:pt idx="267" formatCode="0.00E+00">
                  <c:v>-9.1570098099999999E-8</c:v>
                </c:pt>
                <c:pt idx="268" formatCode="0.00E+00">
                  <c:v>-1.00733255E-7</c:v>
                </c:pt>
                <c:pt idx="269" formatCode="0.00E+00">
                  <c:v>-1.10095679E-7</c:v>
                </c:pt>
                <c:pt idx="270" formatCode="0.00E+00">
                  <c:v>-1.1962345200000001E-7</c:v>
                </c:pt>
                <c:pt idx="271" formatCode="0.00E+00">
                  <c:v>-1.29282823E-7</c:v>
                </c:pt>
                <c:pt idx="272" formatCode="0.00E+00">
                  <c:v>-1.39040196E-7</c:v>
                </c:pt>
                <c:pt idx="273" formatCode="0.00E+00">
                  <c:v>-1.4886213699999999E-7</c:v>
                </c:pt>
                <c:pt idx="274" formatCode="0.00E+00">
                  <c:v>-1.5871536000000001E-7</c:v>
                </c:pt>
                <c:pt idx="275" formatCode="0.00E+00">
                  <c:v>-1.6856673299999999E-7</c:v>
                </c:pt>
                <c:pt idx="276" formatCode="0.00E+00">
                  <c:v>-1.7838326700000001E-7</c:v>
                </c:pt>
                <c:pt idx="277" formatCode="0.00E+00">
                  <c:v>-1.8813211800000001E-7</c:v>
                </c:pt>
                <c:pt idx="278" formatCode="0.00E+00">
                  <c:v>-1.9778057699999999E-7</c:v>
                </c:pt>
                <c:pt idx="279" formatCode="0.00E+00">
                  <c:v>-2.0729607300000001E-7</c:v>
                </c:pt>
                <c:pt idx="280" formatCode="0.00E+00">
                  <c:v>-2.1664616600000001E-7</c:v>
                </c:pt>
                <c:pt idx="281" formatCode="0.00E+00">
                  <c:v>-2.2579853999999999E-7</c:v>
                </c:pt>
                <c:pt idx="282" formatCode="0.00E+00">
                  <c:v>-2.3472100399999999E-7</c:v>
                </c:pt>
                <c:pt idx="283" formatCode="0.00E+00">
                  <c:v>-2.4338148599999999E-7</c:v>
                </c:pt>
                <c:pt idx="284" formatCode="0.00E+00">
                  <c:v>-2.5174802900000001E-7</c:v>
                </c:pt>
                <c:pt idx="285" formatCode="0.00E+00">
                  <c:v>-2.5978878400000001E-7</c:v>
                </c:pt>
                <c:pt idx="286" formatCode="0.00E+00">
                  <c:v>-2.6747201099999999E-7</c:v>
                </c:pt>
                <c:pt idx="287" formatCode="0.00E+00">
                  <c:v>-2.7476607E-7</c:v>
                </c:pt>
                <c:pt idx="288" formatCode="0.00E+00">
                  <c:v>-2.8163941799999998E-7</c:v>
                </c:pt>
                <c:pt idx="289" formatCode="0.00E+00">
                  <c:v>-2.8806060899999999E-7</c:v>
                </c:pt>
                <c:pt idx="290" formatCode="0.00E+00">
                  <c:v>-2.9399828000000002E-7</c:v>
                </c:pt>
                <c:pt idx="291" formatCode="0.00E+00">
                  <c:v>-2.9942115500000002E-7</c:v>
                </c:pt>
                <c:pt idx="292" formatCode="0.00E+00">
                  <c:v>-3.0429803800000002E-7</c:v>
                </c:pt>
                <c:pt idx="293" formatCode="0.00E+00">
                  <c:v>-3.0859780699999998E-7</c:v>
                </c:pt>
                <c:pt idx="294" formatCode="0.00E+00">
                  <c:v>-3.1228940900000003E-7</c:v>
                </c:pt>
                <c:pt idx="295" formatCode="0.00E+00">
                  <c:v>-3.1534185899999998E-7</c:v>
                </c:pt>
                <c:pt idx="296" formatCode="0.00E+00">
                  <c:v>-3.1772423200000001E-7</c:v>
                </c:pt>
                <c:pt idx="297" formatCode="0.00E+00">
                  <c:v>-3.19405659E-7</c:v>
                </c:pt>
                <c:pt idx="298" formatCode="0.00E+00">
                  <c:v>-3.2035532200000002E-7</c:v>
                </c:pt>
                <c:pt idx="299" formatCode="0.00E+00">
                  <c:v>-3.2054245099999998E-7</c:v>
                </c:pt>
                <c:pt idx="300" formatCode="0.00E+00">
                  <c:v>-3.1993631700000003E-7</c:v>
                </c:pt>
                <c:pt idx="301" formatCode="0.00E+00">
                  <c:v>-3.18506231E-7</c:v>
                </c:pt>
                <c:pt idx="302" formatCode="0.00E+00">
                  <c:v>-3.1622153300000001E-7</c:v>
                </c:pt>
                <c:pt idx="303" formatCode="0.00E+00">
                  <c:v>-3.1305159499999998E-7</c:v>
                </c:pt>
                <c:pt idx="304" formatCode="0.00E+00">
                  <c:v>-3.0896580799999998E-7</c:v>
                </c:pt>
                <c:pt idx="305" formatCode="0.00E+00">
                  <c:v>-3.0393358699999998E-7</c:v>
                </c:pt>
                <c:pt idx="306" formatCode="0.00E+00">
                  <c:v>-2.9792435599999998E-7</c:v>
                </c:pt>
                <c:pt idx="307" formatCode="0.00E+00">
                  <c:v>-2.9090755100000001E-7</c:v>
                </c:pt>
                <c:pt idx="308" formatCode="0.00E+00">
                  <c:v>-2.8285261399999997E-7</c:v>
                </c:pt>
                <c:pt idx="309" formatCode="0.00E+00">
                  <c:v>-2.7372898599999998E-7</c:v>
                </c:pt>
                <c:pt idx="310" formatCode="0.00E+00">
                  <c:v>-2.6350610300000001E-7</c:v>
                </c:pt>
                <c:pt idx="311" formatCode="0.00E+00">
                  <c:v>-2.5215339599999998E-7</c:v>
                </c:pt>
                <c:pt idx="312" formatCode="0.00E+00">
                  <c:v>-2.3964028E-7</c:v>
                </c:pt>
                <c:pt idx="313" formatCode="0.00E+00">
                  <c:v>-2.25936154E-7</c:v>
                </c:pt>
                <c:pt idx="314" formatCode="0.00E+00">
                  <c:v>-2.1101039699999999E-7</c:v>
                </c:pt>
                <c:pt idx="315" formatCode="0.00E+00">
                  <c:v>-1.94832362E-7</c:v>
                </c:pt>
                <c:pt idx="316" formatCode="0.00E+00">
                  <c:v>-1.7737137399999999E-7</c:v>
                </c:pt>
                <c:pt idx="317" formatCode="0.00E+00">
                  <c:v>-1.58596722E-7</c:v>
                </c:pt>
                <c:pt idx="318" formatCode="0.00E+00">
                  <c:v>-1.38477662E-7</c:v>
                </c:pt>
                <c:pt idx="319" formatCode="0.00E+00">
                  <c:v>-1.16983407E-7</c:v>
                </c:pt>
                <c:pt idx="320" formatCode="0.00E+00">
                  <c:v>-9.4083127499999995E-8</c:v>
                </c:pt>
                <c:pt idx="321" formatCode="0.00E+00">
                  <c:v>-6.9745945799999994E-8</c:v>
                </c:pt>
                <c:pt idx="322" formatCode="0.00E+00">
                  <c:v>-4.39409343E-8</c:v>
                </c:pt>
                <c:pt idx="323" formatCode="0.00E+00">
                  <c:v>-1.66371117E-8</c:v>
                </c:pt>
                <c:pt idx="324" formatCode="0.00E+00">
                  <c:v>1.21965596E-8</c:v>
                </c:pt>
                <c:pt idx="325" formatCode="0.00E+00">
                  <c:v>4.2591176499999999E-8</c:v>
                </c:pt>
                <c:pt idx="326" formatCode="0.00E+00">
                  <c:v>7.4577897399999998E-8</c:v>
                </c:pt>
                <c:pt idx="327" formatCode="0.00E+00">
                  <c:v>1.08187945E-7</c:v>
                </c:pt>
                <c:pt idx="328" formatCode="0.00E+00">
                  <c:v>1.4345260700000001E-7</c:v>
                </c:pt>
                <c:pt idx="329" formatCode="0.00E+00">
                  <c:v>1.8040324E-7</c:v>
                </c:pt>
                <c:pt idx="330" formatCode="0.00E+00">
                  <c:v>2.1907127099999999E-7</c:v>
                </c:pt>
                <c:pt idx="331" formatCode="0.00E+00">
                  <c:v>2.5948819600000002E-7</c:v>
                </c:pt>
                <c:pt idx="332" formatCode="0.00E+00">
                  <c:v>3.0168558400000002E-7</c:v>
                </c:pt>
                <c:pt idx="333" formatCode="0.00E+00">
                  <c:v>3.4569507800000002E-7</c:v>
                </c:pt>
                <c:pt idx="334" formatCode="0.00E+00">
                  <c:v>3.9154839200000003E-7</c:v>
                </c:pt>
                <c:pt idx="335" formatCode="0.00E+00">
                  <c:v>4.3927731800000001E-7</c:v>
                </c:pt>
                <c:pt idx="336" formatCode="0.00E+00">
                  <c:v>4.8891371699999999E-7</c:v>
                </c:pt>
                <c:pt idx="337" formatCode="0.00E+00">
                  <c:v>5.4048952699999997E-7</c:v>
                </c:pt>
                <c:pt idx="338" formatCode="0.00E+00">
                  <c:v>5.9403675699999998E-7</c:v>
                </c:pt>
                <c:pt idx="339" formatCode="0.00E+00">
                  <c:v>6.4958748900000003E-7</c:v>
                </c:pt>
                <c:pt idx="340" formatCode="0.00E+00">
                  <c:v>7.0717387499999997E-7</c:v>
                </c:pt>
                <c:pt idx="341" formatCode="0.00E+00">
                  <c:v>7.66828134E-7</c:v>
                </c:pt>
                <c:pt idx="342" formatCode="0.00E+00">
                  <c:v>8.2858255300000002E-7</c:v>
                </c:pt>
                <c:pt idx="343" formatCode="0.00E+00">
                  <c:v>8.9246948199999997E-7</c:v>
                </c:pt>
                <c:pt idx="344" formatCode="0.00E+00">
                  <c:v>9.585213320000001E-7</c:v>
                </c:pt>
                <c:pt idx="345" formatCode="0.00E+00">
                  <c:v>1.02677057E-6</c:v>
                </c:pt>
                <c:pt idx="346" formatCode="0.00E+00">
                  <c:v>1.09724972E-6</c:v>
                </c:pt>
                <c:pt idx="347" formatCode="0.00E+00">
                  <c:v>1.1699913399999999E-6</c:v>
                </c:pt>
                <c:pt idx="348" formatCode="0.00E+00">
                  <c:v>1.2450280600000001E-6</c:v>
                </c:pt>
                <c:pt idx="349" formatCode="0.00E+00">
                  <c:v>1.32239252E-6</c:v>
                </c:pt>
                <c:pt idx="350" formatCode="0.00E+00">
                  <c:v>1.4021173999999999E-6</c:v>
                </c:pt>
                <c:pt idx="351" formatCode="0.00E+00">
                  <c:v>1.4842354200000001E-6</c:v>
                </c:pt>
                <c:pt idx="352" formatCode="0.00E+00">
                  <c:v>1.56877929E-6</c:v>
                </c:pt>
                <c:pt idx="353" formatCode="0.00E+00">
                  <c:v>1.65578176E-6</c:v>
                </c:pt>
                <c:pt idx="354" formatCode="0.00E+00">
                  <c:v>1.7452755599999999E-6</c:v>
                </c:pt>
                <c:pt idx="355" formatCode="0.00E+00">
                  <c:v>1.83729342E-6</c:v>
                </c:pt>
                <c:pt idx="356" formatCode="0.00E+00">
                  <c:v>1.93186805E-6</c:v>
                </c:pt>
                <c:pt idx="357" formatCode="0.00E+00">
                  <c:v>2.0290321400000001E-6</c:v>
                </c:pt>
                <c:pt idx="358" formatCode="0.00E+00">
                  <c:v>2.1288183399999999E-6</c:v>
                </c:pt>
                <c:pt idx="359" formatCode="0.00E+00">
                  <c:v>2.2312592299999998E-6</c:v>
                </c:pt>
                <c:pt idx="360" formatCode="0.00E+00">
                  <c:v>2.3363873499999998E-6</c:v>
                </c:pt>
                <c:pt idx="361" formatCode="0.00E+00">
                  <c:v>2.4442351399999998E-6</c:v>
                </c:pt>
                <c:pt idx="362" formatCode="0.00E+00">
                  <c:v>2.5548349700000001E-6</c:v>
                </c:pt>
                <c:pt idx="363" formatCode="0.00E+00">
                  <c:v>2.6682190900000001E-6</c:v>
                </c:pt>
                <c:pt idx="364" formatCode="0.00E+00">
                  <c:v>2.7844196299999998E-6</c:v>
                </c:pt>
                <c:pt idx="365" formatCode="0.00E+00">
                  <c:v>2.9034685699999999E-6</c:v>
                </c:pt>
                <c:pt idx="366" formatCode="0.00E+00">
                  <c:v>3.0253977299999999E-6</c:v>
                </c:pt>
                <c:pt idx="367" formatCode="0.00E+00">
                  <c:v>3.1502387700000002E-6</c:v>
                </c:pt>
                <c:pt idx="368" formatCode="0.00E+00">
                  <c:v>3.2780231399999999E-6</c:v>
                </c:pt>
                <c:pt idx="369" formatCode="0.00E+00">
                  <c:v>3.40878206E-6</c:v>
                </c:pt>
                <c:pt idx="370" formatCode="0.00E+00">
                  <c:v>3.54254653E-6</c:v>
                </c:pt>
                <c:pt idx="371" formatCode="0.00E+00">
                  <c:v>3.67934726E-6</c:v>
                </c:pt>
                <c:pt idx="372" formatCode="0.00E+00">
                  <c:v>3.8192146900000003E-6</c:v>
                </c:pt>
                <c:pt idx="373" formatCode="0.00E+00">
                  <c:v>3.9621789400000002E-6</c:v>
                </c:pt>
                <c:pt idx="374" formatCode="0.00E+00">
                  <c:v>4.1082697700000004E-6</c:v>
                </c:pt>
                <c:pt idx="375" formatCode="0.00E+00">
                  <c:v>4.2575165899999997E-6</c:v>
                </c:pt>
                <c:pt idx="376" formatCode="0.00E+00">
                  <c:v>4.40994841E-6</c:v>
                </c:pt>
                <c:pt idx="377" formatCode="0.00E+00">
                  <c:v>4.5655937899999997E-6</c:v>
                </c:pt>
                <c:pt idx="378" formatCode="0.00E+00">
                  <c:v>4.72448085E-6</c:v>
                </c:pt>
                <c:pt idx="379" formatCode="0.00E+00">
                  <c:v>4.8866371799999997E-6</c:v>
                </c:pt>
                <c:pt idx="380" formatCode="0.00E+00">
                  <c:v>5.05208988E-6</c:v>
                </c:pt>
                <c:pt idx="381" formatCode="0.00E+00">
                  <c:v>5.2208654500000001E-6</c:v>
                </c:pt>
                <c:pt idx="382" formatCode="0.00E+00">
                  <c:v>5.3929897900000003E-6</c:v>
                </c:pt>
                <c:pt idx="383" formatCode="0.00E+00">
                  <c:v>5.5684881600000004E-6</c:v>
                </c:pt>
                <c:pt idx="384" formatCode="0.00E+00">
                  <c:v>5.7473851199999996E-6</c:v>
                </c:pt>
                <c:pt idx="385" formatCode="0.00E+00">
                  <c:v>5.9297045199999996E-6</c:v>
                </c:pt>
                <c:pt idx="386" formatCode="0.00E+00">
                  <c:v>6.1154694199999998E-6</c:v>
                </c:pt>
                <c:pt idx="387" formatCode="0.00E+00">
                  <c:v>6.3047020600000002E-6</c:v>
                </c:pt>
                <c:pt idx="388" formatCode="0.00E+00">
                  <c:v>6.4974237999999998E-6</c:v>
                </c:pt>
                <c:pt idx="389" formatCode="0.00E+00">
                  <c:v>6.6936550900000003E-6</c:v>
                </c:pt>
                <c:pt idx="390" formatCode="0.00E+00">
                  <c:v>6.8934154200000004E-6</c:v>
                </c:pt>
                <c:pt idx="391" formatCode="0.00E+00">
                  <c:v>7.0967232299999999E-6</c:v>
                </c:pt>
                <c:pt idx="392" formatCode="0.00E+00">
                  <c:v>7.30359589E-6</c:v>
                </c:pt>
                <c:pt idx="393" formatCode="0.00E+00">
                  <c:v>7.51404964E-6</c:v>
                </c:pt>
                <c:pt idx="394" formatCode="0.00E+00">
                  <c:v>7.7280994900000002E-6</c:v>
                </c:pt>
                <c:pt idx="395" formatCode="0.00E+00">
                  <c:v>7.9457592200000001E-6</c:v>
                </c:pt>
                <c:pt idx="396" formatCode="0.00E+00">
                  <c:v>8.1670412599999992E-6</c:v>
                </c:pt>
                <c:pt idx="397" formatCode="0.00E+00">
                  <c:v>8.39195667E-6</c:v>
                </c:pt>
                <c:pt idx="398" formatCode="0.00E+00">
                  <c:v>8.6205150200000006E-6</c:v>
                </c:pt>
                <c:pt idx="399" formatCode="0.00E+00">
                  <c:v>8.8527243600000002E-6</c:v>
                </c:pt>
                <c:pt idx="400" formatCode="0.00E+00">
                  <c:v>9.0885911399999993E-6</c:v>
                </c:pt>
                <c:pt idx="401" formatCode="0.00E+00">
                  <c:v>9.3281201300000005E-6</c:v>
                </c:pt>
                <c:pt idx="402" formatCode="0.00E+00">
                  <c:v>9.5713143000000008E-6</c:v>
                </c:pt>
                <c:pt idx="403" formatCode="0.00E+00">
                  <c:v>9.8181748299999998E-6</c:v>
                </c:pt>
                <c:pt idx="404" formatCode="0.00E+00">
                  <c:v>1.00687009E-5</c:v>
                </c:pt>
                <c:pt idx="405" formatCode="0.00E+00">
                  <c:v>1.03228898E-5</c:v>
                </c:pt>
                <c:pt idx="406" formatCode="0.00E+00">
                  <c:v>1.05807366E-5</c:v>
                </c:pt>
                <c:pt idx="407" formatCode="0.00E+00">
                  <c:v>1.0842234200000001E-5</c:v>
                </c:pt>
                <c:pt idx="408" formatCode="0.00E+00">
                  <c:v>1.1107373300000001E-5</c:v>
                </c:pt>
                <c:pt idx="409" formatCode="0.00E+00">
                  <c:v>1.1376142099999999E-5</c:v>
                </c:pt>
                <c:pt idx="410" formatCode="0.00E+00">
                  <c:v>1.16485263E-5</c:v>
                </c:pt>
                <c:pt idx="411" formatCode="0.00E+00">
                  <c:v>1.19245091E-5</c:v>
                </c:pt>
                <c:pt idx="412" formatCode="0.00E+00">
                  <c:v>1.2204071E-5</c:v>
                </c:pt>
                <c:pt idx="413" formatCode="0.00E+00">
                  <c:v>1.2487189599999999E-5</c:v>
                </c:pt>
                <c:pt idx="414" formatCode="0.00E+00">
                  <c:v>1.2773839699999999E-5</c:v>
                </c:pt>
                <c:pt idx="415" formatCode="0.00E+00">
                  <c:v>1.3063993E-5</c:v>
                </c:pt>
                <c:pt idx="416" formatCode="0.00E+00">
                  <c:v>1.3357618E-5</c:v>
                </c:pt>
                <c:pt idx="417" formatCode="0.00E+00">
                  <c:v>1.36546801E-5</c:v>
                </c:pt>
                <c:pt idx="418" formatCode="0.00E+00">
                  <c:v>1.3955141E-5</c:v>
                </c:pt>
                <c:pt idx="419" formatCode="0.00E+00">
                  <c:v>1.42589592E-5</c:v>
                </c:pt>
                <c:pt idx="420" formatCode="0.00E+00">
                  <c:v>1.4566089300000001E-5</c:v>
                </c:pt>
                <c:pt idx="421" formatCode="0.00E+00">
                  <c:v>1.48764822E-5</c:v>
                </c:pt>
                <c:pt idx="422" formatCode="0.00E+00">
                  <c:v>1.51900848E-5</c:v>
                </c:pt>
                <c:pt idx="423" formatCode="0.00E+00">
                  <c:v>1.55068401E-5</c:v>
                </c:pt>
                <c:pt idx="424" formatCode="0.00E+00">
                  <c:v>1.5826686699999998E-5</c:v>
                </c:pt>
                <c:pt idx="425" formatCode="0.00E+00">
                  <c:v>1.61495588E-5</c:v>
                </c:pt>
                <c:pt idx="426" formatCode="0.00E+00">
                  <c:v>1.64753862E-5</c:v>
                </c:pt>
                <c:pt idx="427" formatCode="0.00E+00">
                  <c:v>1.6804094000000001E-5</c:v>
                </c:pt>
                <c:pt idx="428" formatCode="0.00E+00">
                  <c:v>1.7135602400000001E-5</c:v>
                </c:pt>
                <c:pt idx="429" formatCode="0.00E+00">
                  <c:v>1.7469826699999999E-5</c:v>
                </c:pt>
                <c:pt idx="430" formatCode="0.00E+00">
                  <c:v>1.7806676800000001E-5</c:v>
                </c:pt>
                <c:pt idx="431" formatCode="0.00E+00">
                  <c:v>1.8146057499999999E-5</c:v>
                </c:pt>
                <c:pt idx="432" formatCode="0.00E+00">
                  <c:v>1.8487867999999999E-5</c:v>
                </c:pt>
                <c:pt idx="433" formatCode="0.00E+00">
                  <c:v>1.8832001899999999E-5</c:v>
                </c:pt>
                <c:pt idx="434" formatCode="0.00E+00">
                  <c:v>1.9178346699999999E-5</c:v>
                </c:pt>
                <c:pt idx="435" formatCode="0.00E+00">
                  <c:v>1.9526784099999999E-5</c:v>
                </c:pt>
                <c:pt idx="436" formatCode="0.00E+00">
                  <c:v>1.9877189300000001E-5</c:v>
                </c:pt>
                <c:pt idx="437" formatCode="0.00E+00">
                  <c:v>2.0229431499999999E-5</c:v>
                </c:pt>
                <c:pt idx="438" formatCode="0.00E+00">
                  <c:v>2.0583372700000001E-5</c:v>
                </c:pt>
                <c:pt idx="439" formatCode="0.00E+00">
                  <c:v>2.0938868599999999E-5</c:v>
                </c:pt>
                <c:pt idx="440" formatCode="0.00E+00">
                  <c:v>2.12957676E-5</c:v>
                </c:pt>
                <c:pt idx="441" formatCode="0.00E+00">
                  <c:v>2.1653911E-5</c:v>
                </c:pt>
                <c:pt idx="442" formatCode="0.00E+00">
                  <c:v>2.20131325E-5</c:v>
                </c:pt>
                <c:pt idx="443" formatCode="0.00E+00">
                  <c:v>2.2373258500000001E-5</c:v>
                </c:pt>
                <c:pt idx="444" formatCode="0.00E+00">
                  <c:v>2.2734107199999999E-5</c:v>
                </c:pt>
                <c:pt idx="445" formatCode="0.00E+00">
                  <c:v>2.3095489100000001E-5</c:v>
                </c:pt>
                <c:pt idx="446" formatCode="0.00E+00">
                  <c:v>2.3457206100000001E-5</c:v>
                </c:pt>
                <c:pt idx="447" formatCode="0.00E+00">
                  <c:v>2.3819051799999999E-5</c:v>
                </c:pt>
                <c:pt idx="448" formatCode="0.00E+00">
                  <c:v>2.4180811299999999E-5</c:v>
                </c:pt>
                <c:pt idx="449" formatCode="0.00E+00">
                  <c:v>2.4542260299999999E-5</c:v>
                </c:pt>
                <c:pt idx="450" formatCode="0.00E+00">
                  <c:v>2.4903165900000001E-5</c:v>
                </c:pt>
                <c:pt idx="451" formatCode="0.00E+00">
                  <c:v>2.52632855E-5</c:v>
                </c:pt>
                <c:pt idx="452" formatCode="0.00E+00">
                  <c:v>2.5622367E-5</c:v>
                </c:pt>
                <c:pt idx="453" formatCode="0.00E+00">
                  <c:v>2.59801486E-5</c:v>
                </c:pt>
                <c:pt idx="454" formatCode="0.00E+00">
                  <c:v>2.6336358500000001E-5</c:v>
                </c:pt>
                <c:pt idx="455" formatCode="0.00E+00">
                  <c:v>2.66907146E-5</c:v>
                </c:pt>
                <c:pt idx="456" formatCode="0.00E+00">
                  <c:v>2.7042924299999999E-5</c:v>
                </c:pt>
                <c:pt idx="457" formatCode="0.00E+00">
                  <c:v>2.7392684399999999E-5</c:v>
                </c:pt>
                <c:pt idx="458" formatCode="0.00E+00">
                  <c:v>2.7739680900000001E-5</c:v>
                </c:pt>
                <c:pt idx="459" formatCode="0.00E+00">
                  <c:v>2.8083588699999998E-5</c:v>
                </c:pt>
                <c:pt idx="460" formatCode="0.00E+00">
                  <c:v>2.84240711E-5</c:v>
                </c:pt>
                <c:pt idx="461" formatCode="0.00E+00">
                  <c:v>2.8760780399999999E-5</c:v>
                </c:pt>
                <c:pt idx="462" formatCode="0.00E+00">
                  <c:v>2.9093356699999999E-5</c:v>
                </c:pt>
                <c:pt idx="463" formatCode="0.00E+00">
                  <c:v>2.9421428599999999E-5</c:v>
                </c:pt>
                <c:pt idx="464" formatCode="0.00E+00">
                  <c:v>2.9744612300000001E-5</c:v>
                </c:pt>
                <c:pt idx="465" formatCode="0.00E+00">
                  <c:v>3.0062511999999998E-5</c:v>
                </c:pt>
                <c:pt idx="466" formatCode="0.00E+00">
                  <c:v>3.0374719200000001E-5</c:v>
                </c:pt>
                <c:pt idx="467" formatCode="0.00E+00">
                  <c:v>3.0680812899999997E-5</c:v>
                </c:pt>
                <c:pt idx="468" formatCode="0.00E+00">
                  <c:v>3.09803594E-5</c:v>
                </c:pt>
                <c:pt idx="469" formatCode="0.00E+00">
                  <c:v>3.1272912000000003E-5</c:v>
                </c:pt>
                <c:pt idx="470" formatCode="0.00E+00">
                  <c:v>3.1558010799999999E-5</c:v>
                </c:pt>
                <c:pt idx="471" formatCode="0.00E+00">
                  <c:v>3.1835182899999998E-5</c:v>
                </c:pt>
                <c:pt idx="472" formatCode="0.00E+00">
                  <c:v>3.2103942100000003E-5</c:v>
                </c:pt>
                <c:pt idx="473" formatCode="0.00E+00">
                  <c:v>3.2363788799999997E-5</c:v>
                </c:pt>
                <c:pt idx="474" formatCode="0.00E+00">
                  <c:v>3.2614209800000001E-5</c:v>
                </c:pt>
                <c:pt idx="475" formatCode="0.00E+00">
                  <c:v>3.28546785E-5</c:v>
                </c:pt>
                <c:pt idx="476" formatCode="0.00E+00">
                  <c:v>3.3084654700000001E-5</c:v>
                </c:pt>
                <c:pt idx="477" formatCode="0.00E+00">
                  <c:v>3.3303584600000003E-5</c:v>
                </c:pt>
                <c:pt idx="478" formatCode="0.00E+00">
                  <c:v>3.3510900900000002E-5</c:v>
                </c:pt>
                <c:pt idx="479" formatCode="0.00E+00">
                  <c:v>3.3706022600000002E-5</c:v>
                </c:pt>
                <c:pt idx="480" formatCode="0.00E+00">
                  <c:v>3.3888355199999999E-5</c:v>
                </c:pt>
                <c:pt idx="481" formatCode="0.00E+00">
                  <c:v>3.40572909E-5</c:v>
                </c:pt>
                <c:pt idx="482" formatCode="0.00E+00">
                  <c:v>3.4212208499999997E-5</c:v>
                </c:pt>
                <c:pt idx="483" formatCode="0.00E+00">
                  <c:v>3.4352473700000001E-5</c:v>
                </c:pt>
                <c:pt idx="484" formatCode="0.00E+00">
                  <c:v>3.4477439100000001E-5</c:v>
                </c:pt>
                <c:pt idx="485" formatCode="0.00E+00">
                  <c:v>3.4586444600000001E-5</c:v>
                </c:pt>
                <c:pt idx="486" formatCode="0.00E+00">
                  <c:v>3.46788176E-5</c:v>
                </c:pt>
                <c:pt idx="487" formatCode="0.00E+00">
                  <c:v>3.47538733E-5</c:v>
                </c:pt>
                <c:pt idx="488" formatCode="0.00E+00">
                  <c:v>3.4810915100000002E-5</c:v>
                </c:pt>
                <c:pt idx="489" formatCode="0.00E+00">
                  <c:v>3.4849234699999999E-5</c:v>
                </c:pt>
                <c:pt idx="490" formatCode="0.00E+00">
                  <c:v>3.48681131E-5</c:v>
                </c:pt>
                <c:pt idx="491" formatCode="0.00E+00">
                  <c:v>3.4866820500000002E-5</c:v>
                </c:pt>
                <c:pt idx="492" formatCode="0.00E+00">
                  <c:v>3.48446175E-5</c:v>
                </c:pt>
                <c:pt idx="493" formatCode="0.00E+00">
                  <c:v>3.4800755200000001E-5</c:v>
                </c:pt>
                <c:pt idx="494" formatCode="0.00E+00">
                  <c:v>3.4734475999999999E-5</c:v>
                </c:pt>
                <c:pt idx="495" formatCode="0.00E+00">
                  <c:v>3.4645014599999999E-5</c:v>
                </c:pt>
                <c:pt idx="496" formatCode="0.00E+00">
                  <c:v>3.4531598599999997E-5</c:v>
                </c:pt>
                <c:pt idx="497" formatCode="0.00E+00">
                  <c:v>3.4393449800000002E-5</c:v>
                </c:pt>
                <c:pt idx="498" formatCode="0.00E+00">
                  <c:v>3.4229784500000003E-5</c:v>
                </c:pt>
                <c:pt idx="499" formatCode="0.00E+00">
                  <c:v>3.4039815499999998E-5</c:v>
                </c:pt>
                <c:pt idx="500" formatCode="0.00E+00">
                  <c:v>3.3822752399999999E-5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FieldError_1303!$G$1</c:f>
              <c:strCache>
                <c:ptCount val="1"/>
                <c:pt idx="0">
                  <c:v>Bx run 14 error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FieldError_1303!$G$2:$G$502</c:f>
              <c:numCache>
                <c:formatCode>General</c:formatCode>
                <c:ptCount val="501"/>
                <c:pt idx="0">
                  <c:v>-1.10839091E-4</c:v>
                </c:pt>
                <c:pt idx="1">
                  <c:v>-1.09131249E-4</c:v>
                </c:pt>
                <c:pt idx="2">
                  <c:v>-1.07465882E-4</c:v>
                </c:pt>
                <c:pt idx="3">
                  <c:v>-1.05841309E-4</c:v>
                </c:pt>
                <c:pt idx="4">
                  <c:v>-1.04255925E-4</c:v>
                </c:pt>
                <c:pt idx="5">
                  <c:v>-1.0270819999999999E-4</c:v>
                </c:pt>
                <c:pt idx="6">
                  <c:v>-1.01196674E-4</c:v>
                </c:pt>
                <c:pt idx="7" formatCode="0.00E+00">
                  <c:v>-9.9719952899999994E-5</c:v>
                </c:pt>
                <c:pt idx="8" formatCode="0.00E+00">
                  <c:v>-9.8276706899999995E-5</c:v>
                </c:pt>
                <c:pt idx="9" formatCode="0.00E+00">
                  <c:v>-9.6865665999999997E-5</c:v>
                </c:pt>
                <c:pt idx="10" formatCode="0.00E+00">
                  <c:v>-9.5485618500000007E-5</c:v>
                </c:pt>
                <c:pt idx="11" formatCode="0.00E+00">
                  <c:v>-9.4135407399999999E-5</c:v>
                </c:pt>
                <c:pt idx="12" formatCode="0.00E+00">
                  <c:v>-9.2813928199999996E-5</c:v>
                </c:pt>
                <c:pt idx="13" formatCode="0.00E+00">
                  <c:v>-9.1520126300000004E-5</c:v>
                </c:pt>
                <c:pt idx="14" formatCode="0.00E+00">
                  <c:v>-9.0252994699999996E-5</c:v>
                </c:pt>
                <c:pt idx="15" formatCode="0.00E+00">
                  <c:v>-8.9011571600000004E-5</c:v>
                </c:pt>
                <c:pt idx="16" formatCode="0.00E+00">
                  <c:v>-8.7794938499999997E-5</c:v>
                </c:pt>
                <c:pt idx="17" formatCode="0.00E+00">
                  <c:v>-8.6602218000000005E-5</c:v>
                </c:pt>
                <c:pt idx="18" formatCode="0.00E+00">
                  <c:v>-8.5432571900000004E-5</c:v>
                </c:pt>
                <c:pt idx="19" formatCode="0.00E+00">
                  <c:v>-8.4285199100000006E-5</c:v>
                </c:pt>
                <c:pt idx="20" formatCode="0.00E+00">
                  <c:v>-8.3159334100000007E-5</c:v>
                </c:pt>
                <c:pt idx="21" formatCode="0.00E+00">
                  <c:v>-8.2054245599999997E-5</c:v>
                </c:pt>
                <c:pt idx="22" formatCode="0.00E+00">
                  <c:v>-8.0969234000000004E-5</c:v>
                </c:pt>
                <c:pt idx="23" formatCode="0.00E+00">
                  <c:v>-7.9903630699999995E-5</c:v>
                </c:pt>
                <c:pt idx="24" formatCode="0.00E+00">
                  <c:v>-7.8856796299999997E-5</c:v>
                </c:pt>
                <c:pt idx="25" formatCode="0.00E+00">
                  <c:v>-7.7828119199999996E-5</c:v>
                </c:pt>
                <c:pt idx="26" formatCode="0.00E+00">
                  <c:v>-7.6817014399999998E-5</c:v>
                </c:pt>
                <c:pt idx="27" formatCode="0.00E+00">
                  <c:v>-7.5822922100000001E-5</c:v>
                </c:pt>
                <c:pt idx="28" formatCode="0.00E+00">
                  <c:v>-7.4845306600000006E-5</c:v>
                </c:pt>
                <c:pt idx="29" formatCode="0.00E+00">
                  <c:v>-7.3883655100000001E-5</c:v>
                </c:pt>
                <c:pt idx="30" formatCode="0.00E+00">
                  <c:v>-7.2937476500000003E-5</c:v>
                </c:pt>
                <c:pt idx="31" formatCode="0.00E+00">
                  <c:v>-7.2006300700000003E-5</c:v>
                </c:pt>
                <c:pt idx="32" formatCode="0.00E+00">
                  <c:v>-7.1089677399999995E-5</c:v>
                </c:pt>
                <c:pt idx="33" formatCode="0.00E+00">
                  <c:v>-7.0187175000000003E-5</c:v>
                </c:pt>
                <c:pt idx="34" formatCode="0.00E+00">
                  <c:v>-6.9298379999999999E-5</c:v>
                </c:pt>
                <c:pt idx="35" formatCode="0.00E+00">
                  <c:v>-6.8422896000000001E-5</c:v>
                </c:pt>
                <c:pt idx="36" formatCode="0.00E+00">
                  <c:v>-6.7560342999999995E-5</c:v>
                </c:pt>
                <c:pt idx="37" formatCode="0.00E+00">
                  <c:v>-6.6710356500000002E-5</c:v>
                </c:pt>
                <c:pt idx="38" formatCode="0.00E+00">
                  <c:v>-6.5872586700000007E-5</c:v>
                </c:pt>
                <c:pt idx="39" formatCode="0.00E+00">
                  <c:v>-6.5046698300000005E-5</c:v>
                </c:pt>
                <c:pt idx="40" formatCode="0.00E+00">
                  <c:v>-6.4232368900000002E-5</c:v>
                </c:pt>
                <c:pt idx="41" formatCode="0.00E+00">
                  <c:v>-6.3429289600000006E-5</c:v>
                </c:pt>
                <c:pt idx="42" formatCode="0.00E+00">
                  <c:v>-6.2637163300000004E-5</c:v>
                </c:pt>
                <c:pt idx="43" formatCode="0.00E+00">
                  <c:v>-6.1855704699999997E-5</c:v>
                </c:pt>
                <c:pt idx="44" formatCode="0.00E+00">
                  <c:v>-6.1084639799999994E-5</c:v>
                </c:pt>
                <c:pt idx="45" formatCode="0.00E+00">
                  <c:v>-6.0323705E-5</c:v>
                </c:pt>
                <c:pt idx="46" formatCode="0.00E+00">
                  <c:v>-5.9572647000000001E-5</c:v>
                </c:pt>
                <c:pt idx="47" formatCode="0.00E+00">
                  <c:v>-5.8831222099999999E-5</c:v>
                </c:pt>
                <c:pt idx="48" formatCode="0.00E+00">
                  <c:v>-5.8099195999999997E-5</c:v>
                </c:pt>
                <c:pt idx="49" formatCode="0.00E+00">
                  <c:v>-5.7376343099999997E-5</c:v>
                </c:pt>
                <c:pt idx="50" formatCode="0.00E+00">
                  <c:v>-5.6662446300000002E-5</c:v>
                </c:pt>
                <c:pt idx="51" formatCode="0.00E+00">
                  <c:v>-5.5957296500000001E-5</c:v>
                </c:pt>
                <c:pt idx="52" formatCode="0.00E+00">
                  <c:v>-5.5260692400000002E-5</c:v>
                </c:pt>
                <c:pt idx="53" formatCode="0.00E+00">
                  <c:v>-5.4572439899999997E-5</c:v>
                </c:pt>
                <c:pt idx="54" formatCode="0.00E+00">
                  <c:v>-5.3892352199999998E-5</c:v>
                </c:pt>
                <c:pt idx="55" formatCode="0.00E+00">
                  <c:v>-5.3220249100000001E-5</c:v>
                </c:pt>
                <c:pt idx="56" formatCode="0.00E+00">
                  <c:v>-5.2555956699999997E-5</c:v>
                </c:pt>
                <c:pt idx="57" formatCode="0.00E+00">
                  <c:v>-5.1899307499999997E-5</c:v>
                </c:pt>
                <c:pt idx="58" formatCode="0.00E+00">
                  <c:v>-5.1250139799999999E-5</c:v>
                </c:pt>
                <c:pt idx="59" formatCode="0.00E+00">
                  <c:v>-5.0608297700000001E-5</c:v>
                </c:pt>
                <c:pt idx="60" formatCode="0.00E+00">
                  <c:v>-4.9973630400000001E-5</c:v>
                </c:pt>
                <c:pt idx="61" formatCode="0.00E+00">
                  <c:v>-4.9345992599999999E-5</c:v>
                </c:pt>
                <c:pt idx="62" formatCode="0.00E+00">
                  <c:v>-4.8725243900000001E-5</c:v>
                </c:pt>
                <c:pt idx="63" formatCode="0.00E+00">
                  <c:v>-4.81112487E-5</c:v>
                </c:pt>
                <c:pt idx="64" formatCode="0.00E+00">
                  <c:v>-4.75038759E-5</c:v>
                </c:pt>
                <c:pt idx="65" formatCode="0.00E+00">
                  <c:v>-4.69029989E-5</c:v>
                </c:pt>
                <c:pt idx="66" formatCode="0.00E+00">
                  <c:v>-4.63084953E-5</c:v>
                </c:pt>
                <c:pt idx="67" formatCode="0.00E+00">
                  <c:v>-4.5720246699999997E-5</c:v>
                </c:pt>
                <c:pt idx="68" formatCode="0.00E+00">
                  <c:v>-4.5138138699999999E-5</c:v>
                </c:pt>
                <c:pt idx="69" formatCode="0.00E+00">
                  <c:v>-4.4562060700000003E-5</c:v>
                </c:pt>
                <c:pt idx="70" formatCode="0.00E+00">
                  <c:v>-4.39919055E-5</c:v>
                </c:pt>
                <c:pt idx="71" formatCode="0.00E+00">
                  <c:v>-4.3427569700000001E-5</c:v>
                </c:pt>
                <c:pt idx="72" formatCode="0.00E+00">
                  <c:v>-4.2868952899999999E-5</c:v>
                </c:pt>
                <c:pt idx="73" formatCode="0.00E+00">
                  <c:v>-4.2315958200000001E-5</c:v>
                </c:pt>
                <c:pt idx="74" formatCode="0.00E+00">
                  <c:v>-4.17684918E-5</c:v>
                </c:pt>
                <c:pt idx="75" formatCode="0.00E+00">
                  <c:v>-4.1226462600000001E-5</c:v>
                </c:pt>
                <c:pt idx="76" formatCode="0.00E+00">
                  <c:v>-4.06897829E-5</c:v>
                </c:pt>
                <c:pt idx="77" formatCode="0.00E+00">
                  <c:v>-4.0158367300000003E-5</c:v>
                </c:pt>
                <c:pt idx="78" formatCode="0.00E+00">
                  <c:v>-3.96321334E-5</c:v>
                </c:pt>
                <c:pt idx="79" formatCode="0.00E+00">
                  <c:v>-3.9111001199999998E-5</c:v>
                </c:pt>
                <c:pt idx="80" formatCode="0.00E+00">
                  <c:v>-3.8594893499999998E-5</c:v>
                </c:pt>
                <c:pt idx="81" formatCode="0.00E+00">
                  <c:v>-3.8083735399999998E-5</c:v>
                </c:pt>
                <c:pt idx="82" formatCode="0.00E+00">
                  <c:v>-3.7577454100000003E-5</c:v>
                </c:pt>
                <c:pt idx="83" formatCode="0.00E+00">
                  <c:v>-3.7075979500000003E-5</c:v>
                </c:pt>
                <c:pt idx="84" formatCode="0.00E+00">
                  <c:v>-3.6579243499999999E-5</c:v>
                </c:pt>
                <c:pt idx="85" formatCode="0.00E+00">
                  <c:v>-3.6087180099999999E-5</c:v>
                </c:pt>
                <c:pt idx="86" formatCode="0.00E+00">
                  <c:v>-3.5599725399999999E-5</c:v>
                </c:pt>
                <c:pt idx="87" formatCode="0.00E+00">
                  <c:v>-3.5116817599999998E-5</c:v>
                </c:pt>
                <c:pt idx="88" formatCode="0.00E+00">
                  <c:v>-3.4638396700000001E-5</c:v>
                </c:pt>
                <c:pt idx="89" formatCode="0.00E+00">
                  <c:v>-3.41644047E-5</c:v>
                </c:pt>
                <c:pt idx="90" formatCode="0.00E+00">
                  <c:v>-3.36947854E-5</c:v>
                </c:pt>
                <c:pt idx="91" formatCode="0.00E+00">
                  <c:v>-3.32294844E-5</c:v>
                </c:pt>
                <c:pt idx="92" formatCode="0.00E+00">
                  <c:v>-3.2768448899999999E-5</c:v>
                </c:pt>
                <c:pt idx="93" formatCode="0.00E+00">
                  <c:v>-3.2311628000000001E-5</c:v>
                </c:pt>
                <c:pt idx="94" formatCode="0.00E+00">
                  <c:v>-3.1858972100000003E-5</c:v>
                </c:pt>
                <c:pt idx="95" formatCode="0.00E+00">
                  <c:v>-3.1410433500000002E-5</c:v>
                </c:pt>
                <c:pt idx="96" formatCode="0.00E+00">
                  <c:v>-3.0965965899999997E-5</c:v>
                </c:pt>
                <c:pt idx="97" formatCode="0.00E+00">
                  <c:v>-3.0525524500000001E-5</c:v>
                </c:pt>
                <c:pt idx="98" formatCode="0.00E+00">
                  <c:v>-3.0089065899999998E-5</c:v>
                </c:pt>
                <c:pt idx="99" formatCode="0.00E+00">
                  <c:v>-2.9656548200000001E-5</c:v>
                </c:pt>
                <c:pt idx="100" formatCode="0.00E+00">
                  <c:v>-2.9227930900000002E-5</c:v>
                </c:pt>
                <c:pt idx="101" formatCode="0.00E+00">
                  <c:v>-2.8803174600000001E-5</c:v>
                </c:pt>
                <c:pt idx="102" formatCode="0.00E+00">
                  <c:v>-2.8382241399999999E-5</c:v>
                </c:pt>
                <c:pt idx="103" formatCode="0.00E+00">
                  <c:v>-2.7965094800000001E-5</c:v>
                </c:pt>
                <c:pt idx="104" formatCode="0.00E+00">
                  <c:v>-2.7551699100000001E-5</c:v>
                </c:pt>
                <c:pt idx="105" formatCode="0.00E+00">
                  <c:v>-2.7142020300000002E-5</c:v>
                </c:pt>
                <c:pt idx="106" formatCode="0.00E+00">
                  <c:v>-2.6736025200000001E-5</c:v>
                </c:pt>
                <c:pt idx="107" formatCode="0.00E+00">
                  <c:v>-2.6333681799999999E-5</c:v>
                </c:pt>
                <c:pt idx="108" formatCode="0.00E+00">
                  <c:v>-2.5934959300000001E-5</c:v>
                </c:pt>
                <c:pt idx="109" formatCode="0.00E+00">
                  <c:v>-2.5539827900000001E-5</c:v>
                </c:pt>
                <c:pt idx="110" formatCode="0.00E+00">
                  <c:v>-2.5148258900000001E-5</c:v>
                </c:pt>
                <c:pt idx="111" formatCode="0.00E+00">
                  <c:v>-2.4760224500000001E-5</c:v>
                </c:pt>
                <c:pt idx="112" formatCode="0.00E+00">
                  <c:v>-2.4375698100000001E-5</c:v>
                </c:pt>
                <c:pt idx="113" formatCode="0.00E+00">
                  <c:v>-2.3994653899999998E-5</c:v>
                </c:pt>
                <c:pt idx="114" formatCode="0.00E+00">
                  <c:v>-2.3617067000000001E-5</c:v>
                </c:pt>
                <c:pt idx="115" formatCode="0.00E+00">
                  <c:v>-2.3242913500000001E-5</c:v>
                </c:pt>
                <c:pt idx="116" formatCode="0.00E+00">
                  <c:v>-2.28721703E-5</c:v>
                </c:pt>
                <c:pt idx="117" formatCode="0.00E+00">
                  <c:v>-2.2504815300000001E-5</c:v>
                </c:pt>
                <c:pt idx="118" formatCode="0.00E+00">
                  <c:v>-2.2140827099999999E-5</c:v>
                </c:pt>
                <c:pt idx="119" formatCode="0.00E+00">
                  <c:v>-2.1780185299999999E-5</c:v>
                </c:pt>
                <c:pt idx="120" formatCode="0.00E+00">
                  <c:v>-2.1422869900000001E-5</c:v>
                </c:pt>
                <c:pt idx="121" formatCode="0.00E+00">
                  <c:v>-2.10688622E-5</c:v>
                </c:pt>
                <c:pt idx="122" formatCode="0.00E+00">
                  <c:v>-2.0718143800000001E-5</c:v>
                </c:pt>
                <c:pt idx="123" formatCode="0.00E+00">
                  <c:v>-2.0370697100000001E-5</c:v>
                </c:pt>
                <c:pt idx="124" formatCode="0.00E+00">
                  <c:v>-2.00265055E-5</c:v>
                </c:pt>
                <c:pt idx="125" formatCode="0.00E+00">
                  <c:v>-1.9685552800000002E-5</c:v>
                </c:pt>
                <c:pt idx="126" formatCode="0.00E+00">
                  <c:v>-1.9347823400000001E-5</c:v>
                </c:pt>
                <c:pt idx="127" formatCode="0.00E+00">
                  <c:v>-1.9013302600000002E-5</c:v>
                </c:pt>
                <c:pt idx="128" formatCode="0.00E+00">
                  <c:v>-1.8681976199999999E-5</c:v>
                </c:pt>
                <c:pt idx="129" formatCode="0.00E+00">
                  <c:v>-1.8353830399999999E-5</c:v>
                </c:pt>
                <c:pt idx="130" formatCode="0.00E+00">
                  <c:v>-1.80288523E-5</c:v>
                </c:pt>
                <c:pt idx="131" formatCode="0.00E+00">
                  <c:v>-1.7707029499999999E-5</c:v>
                </c:pt>
                <c:pt idx="132" formatCode="0.00E+00">
                  <c:v>-1.7388349800000001E-5</c:v>
                </c:pt>
                <c:pt idx="133" formatCode="0.00E+00">
                  <c:v>-1.7072801999999999E-5</c:v>
                </c:pt>
                <c:pt idx="134" formatCode="0.00E+00">
                  <c:v>-1.67603751E-5</c:v>
                </c:pt>
                <c:pt idx="135" formatCode="0.00E+00">
                  <c:v>-1.6451058600000001E-5</c:v>
                </c:pt>
                <c:pt idx="136" formatCode="0.00E+00">
                  <c:v>-1.6144842700000001E-5</c:v>
                </c:pt>
                <c:pt idx="137" formatCode="0.00E+00">
                  <c:v>-1.5841717699999999E-5</c:v>
                </c:pt>
                <c:pt idx="138" formatCode="0.00E+00">
                  <c:v>-1.5541674599999999E-5</c:v>
                </c:pt>
                <c:pt idx="139" formatCode="0.00E+00">
                  <c:v>-1.52447048E-5</c:v>
                </c:pt>
                <c:pt idx="140" formatCode="0.00E+00">
                  <c:v>-1.4950799899999999E-5</c:v>
                </c:pt>
                <c:pt idx="141" formatCode="0.00E+00">
                  <c:v>-1.4659952000000001E-5</c:v>
                </c:pt>
                <c:pt idx="142" formatCode="0.00E+00">
                  <c:v>-1.43721537E-5</c:v>
                </c:pt>
                <c:pt idx="143" formatCode="0.00E+00">
                  <c:v>-1.40873977E-5</c:v>
                </c:pt>
                <c:pt idx="144" formatCode="0.00E+00">
                  <c:v>-1.3805677199999999E-5</c:v>
                </c:pt>
                <c:pt idx="145" formatCode="0.00E+00">
                  <c:v>-1.35269857E-5</c:v>
                </c:pt>
                <c:pt idx="146" formatCode="0.00E+00">
                  <c:v>-1.32513168E-5</c:v>
                </c:pt>
                <c:pt idx="147" formatCode="0.00E+00">
                  <c:v>-1.2978664699999999E-5</c:v>
                </c:pt>
                <c:pt idx="148" formatCode="0.00E+00">
                  <c:v>-1.2709023600000001E-5</c:v>
                </c:pt>
                <c:pt idx="149" formatCode="0.00E+00">
                  <c:v>-1.24423882E-5</c:v>
                </c:pt>
                <c:pt idx="150" formatCode="0.00E+00">
                  <c:v>-1.2178753100000001E-5</c:v>
                </c:pt>
                <c:pt idx="151" formatCode="0.00E+00">
                  <c:v>-1.19181136E-5</c:v>
                </c:pt>
                <c:pt idx="152" formatCode="0.00E+00">
                  <c:v>-1.1660464600000001E-5</c:v>
                </c:pt>
                <c:pt idx="153" formatCode="0.00E+00">
                  <c:v>-1.1405801800000001E-5</c:v>
                </c:pt>
                <c:pt idx="154" formatCode="0.00E+00">
                  <c:v>-1.11541207E-5</c:v>
                </c:pt>
                <c:pt idx="155" formatCode="0.00E+00">
                  <c:v>-1.09054171E-5</c:v>
                </c:pt>
                <c:pt idx="156" formatCode="0.00E+00">
                  <c:v>-1.06596868E-5</c:v>
                </c:pt>
                <c:pt idx="157" formatCode="0.00E+00">
                  <c:v>-1.04169259E-5</c:v>
                </c:pt>
                <c:pt idx="158" formatCode="0.00E+00">
                  <c:v>-1.0177130699999999E-5</c:v>
                </c:pt>
                <c:pt idx="159" formatCode="0.00E+00">
                  <c:v>-9.9402974000000002E-6</c:v>
                </c:pt>
                <c:pt idx="160" formatCode="0.00E+00">
                  <c:v>-9.7064223499999999E-6</c:v>
                </c:pt>
                <c:pt idx="161" formatCode="0.00E+00">
                  <c:v>-9.4755020400000008E-6</c:v>
                </c:pt>
                <c:pt idx="162" formatCode="0.00E+00">
                  <c:v>-9.2475330099999992E-6</c:v>
                </c:pt>
                <c:pt idx="163" formatCode="0.00E+00">
                  <c:v>-9.0225118499999992E-6</c:v>
                </c:pt>
                <c:pt idx="164" formatCode="0.00E+00">
                  <c:v>-8.8004351800000006E-6</c:v>
                </c:pt>
                <c:pt idx="165" formatCode="0.00E+00">
                  <c:v>-8.5812996900000007E-6</c:v>
                </c:pt>
                <c:pt idx="166" formatCode="0.00E+00">
                  <c:v>-8.3651020500000002E-6</c:v>
                </c:pt>
                <c:pt idx="167" formatCode="0.00E+00">
                  <c:v>-8.1518389499999997E-6</c:v>
                </c:pt>
                <c:pt idx="168" formatCode="0.00E+00">
                  <c:v>-7.9415070799999995E-6</c:v>
                </c:pt>
                <c:pt idx="169" formatCode="0.00E+00">
                  <c:v>-7.7341031100000007E-6</c:v>
                </c:pt>
                <c:pt idx="170" formatCode="0.00E+00">
                  <c:v>-7.5296236800000002E-6</c:v>
                </c:pt>
                <c:pt idx="171" formatCode="0.00E+00">
                  <c:v>-7.3280653900000002E-6</c:v>
                </c:pt>
                <c:pt idx="172" formatCode="0.00E+00">
                  <c:v>-7.1294247900000002E-6</c:v>
                </c:pt>
                <c:pt idx="173" formatCode="0.00E+00">
                  <c:v>-6.9336983600000002E-6</c:v>
                </c:pt>
                <c:pt idx="174" formatCode="0.00E+00">
                  <c:v>-6.7408825100000004E-6</c:v>
                </c:pt>
                <c:pt idx="175" formatCode="0.00E+00">
                  <c:v>-6.5509735700000001E-6</c:v>
                </c:pt>
                <c:pt idx="176" formatCode="0.00E+00">
                  <c:v>-6.3639677700000002E-6</c:v>
                </c:pt>
                <c:pt idx="177" formatCode="0.00E+00">
                  <c:v>-6.1798612300000001E-6</c:v>
                </c:pt>
                <c:pt idx="178" formatCode="0.00E+00">
                  <c:v>-5.9986499499999998E-6</c:v>
                </c:pt>
                <c:pt idx="179" formatCode="0.00E+00">
                  <c:v>-5.8203298200000002E-6</c:v>
                </c:pt>
                <c:pt idx="180" formatCode="0.00E+00">
                  <c:v>-5.6448965600000002E-6</c:v>
                </c:pt>
                <c:pt idx="181" formatCode="0.00E+00">
                  <c:v>-5.4723457900000004E-6</c:v>
                </c:pt>
                <c:pt idx="182" formatCode="0.00E+00">
                  <c:v>-5.3026729100000003E-6</c:v>
                </c:pt>
                <c:pt idx="183" formatCode="0.00E+00">
                  <c:v>-5.1358732200000001E-6</c:v>
                </c:pt>
                <c:pt idx="184" formatCode="0.00E+00">
                  <c:v>-4.97194179E-6</c:v>
                </c:pt>
                <c:pt idx="185" formatCode="0.00E+00">
                  <c:v>-4.8108735199999996E-6</c:v>
                </c:pt>
                <c:pt idx="186" formatCode="0.00E+00">
                  <c:v>-4.6526631300000002E-6</c:v>
                </c:pt>
                <c:pt idx="187" formatCode="0.00E+00">
                  <c:v>-4.4973051200000001E-6</c:v>
                </c:pt>
                <c:pt idx="188" formatCode="0.00E+00">
                  <c:v>-4.3447937800000002E-6</c:v>
                </c:pt>
                <c:pt idx="189" formatCode="0.00E+00">
                  <c:v>-4.1951231699999998E-6</c:v>
                </c:pt>
                <c:pt idx="190" formatCode="0.00E+00">
                  <c:v>-4.0482871300000004E-6</c:v>
                </c:pt>
                <c:pt idx="191" formatCode="0.00E+00">
                  <c:v>-3.9042792599999998E-6</c:v>
                </c:pt>
                <c:pt idx="192" formatCode="0.00E+00">
                  <c:v>-3.7630928899999999E-6</c:v>
                </c:pt>
                <c:pt idx="193" formatCode="0.00E+00">
                  <c:v>-3.62472113E-6</c:v>
                </c:pt>
                <c:pt idx="194" formatCode="0.00E+00">
                  <c:v>-3.4891567900000002E-6</c:v>
                </c:pt>
                <c:pt idx="195" formatCode="0.00E+00">
                  <c:v>-3.3563924399999999E-6</c:v>
                </c:pt>
                <c:pt idx="196" formatCode="0.00E+00">
                  <c:v>-3.2264203399999998E-6</c:v>
                </c:pt>
                <c:pt idx="197" formatCode="0.00E+00">
                  <c:v>-3.09923248E-6</c:v>
                </c:pt>
                <c:pt idx="198" formatCode="0.00E+00">
                  <c:v>-2.9748205599999999E-6</c:v>
                </c:pt>
                <c:pt idx="199" formatCode="0.00E+00">
                  <c:v>-2.85317594E-6</c:v>
                </c:pt>
                <c:pt idx="200" formatCode="0.00E+00">
                  <c:v>-2.73428973E-6</c:v>
                </c:pt>
                <c:pt idx="201" formatCode="0.00E+00">
                  <c:v>-2.61815266E-6</c:v>
                </c:pt>
                <c:pt idx="202" formatCode="0.00E+00">
                  <c:v>-2.50475519E-6</c:v>
                </c:pt>
                <c:pt idx="203" formatCode="0.00E+00">
                  <c:v>-2.3940874099999999E-6</c:v>
                </c:pt>
                <c:pt idx="204" formatCode="0.00E+00">
                  <c:v>-2.2861390900000001E-6</c:v>
                </c:pt>
                <c:pt idx="205" formatCode="0.00E+00">
                  <c:v>-2.1808996499999999E-6</c:v>
                </c:pt>
                <c:pt idx="206" formatCode="0.00E+00">
                  <c:v>-2.07835817E-6</c:v>
                </c:pt>
                <c:pt idx="207" formatCode="0.00E+00">
                  <c:v>-1.9785033600000001E-6</c:v>
                </c:pt>
                <c:pt idx="208" formatCode="0.00E+00">
                  <c:v>-1.8813235800000001E-6</c:v>
                </c:pt>
                <c:pt idx="209" formatCode="0.00E+00">
                  <c:v>-1.7868068099999999E-6</c:v>
                </c:pt>
                <c:pt idx="210" formatCode="0.00E+00">
                  <c:v>-1.6949406499999999E-6</c:v>
                </c:pt>
                <c:pt idx="211" formatCode="0.00E+00">
                  <c:v>-1.60571234E-6</c:v>
                </c:pt>
                <c:pt idx="212" formatCode="0.00E+00">
                  <c:v>-1.5191087200000001E-6</c:v>
                </c:pt>
                <c:pt idx="213" formatCode="0.00E+00">
                  <c:v>-1.4351162499999999E-6</c:v>
                </c:pt>
                <c:pt idx="214" formatCode="0.00E+00">
                  <c:v>-1.3537209700000001E-6</c:v>
                </c:pt>
                <c:pt idx="215" formatCode="0.00E+00">
                  <c:v>-1.2749085300000001E-6</c:v>
                </c:pt>
                <c:pt idx="216" formatCode="0.00E+00">
                  <c:v>-1.1986642E-6</c:v>
                </c:pt>
                <c:pt idx="217" formatCode="0.00E+00">
                  <c:v>-1.12497278E-6</c:v>
                </c:pt>
                <c:pt idx="218" formatCode="0.00E+00">
                  <c:v>-1.0538187199999999E-6</c:v>
                </c:pt>
                <c:pt idx="219" formatCode="0.00E+00">
                  <c:v>-9.85185987E-7</c:v>
                </c:pt>
                <c:pt idx="220" formatCode="0.00E+00">
                  <c:v>-9.1905816599999999E-7</c:v>
                </c:pt>
                <c:pt idx="221" formatCode="0.00E+00">
                  <c:v>-8.5541839200000001E-7</c:v>
                </c:pt>
                <c:pt idx="222" formatCode="0.00E+00">
                  <c:v>-7.9424936799999999E-7</c:v>
                </c:pt>
                <c:pt idx="223" formatCode="0.00E+00">
                  <c:v>-7.3553335899999998E-7</c:v>
                </c:pt>
                <c:pt idx="224" formatCode="0.00E+00">
                  <c:v>-6.7925218699999999E-7</c:v>
                </c:pt>
                <c:pt idx="225" formatCode="0.00E+00">
                  <c:v>-6.2538722700000002E-7</c:v>
                </c:pt>
                <c:pt idx="226" formatCode="0.00E+00">
                  <c:v>-5.7391940199999999E-7</c:v>
                </c:pt>
                <c:pt idx="227" formatCode="0.00E+00">
                  <c:v>-5.2482918300000002E-7</c:v>
                </c:pt>
                <c:pt idx="228" formatCode="0.00E+00">
                  <c:v>-4.78096579E-7</c:v>
                </c:pt>
                <c:pt idx="229" formatCode="0.00E+00">
                  <c:v>-4.3370114099999998E-7</c:v>
                </c:pt>
                <c:pt idx="230" formatCode="0.00E+00">
                  <c:v>-3.91621954E-7</c:v>
                </c:pt>
                <c:pt idx="231" formatCode="0.00E+00">
                  <c:v>-3.51837633E-7</c:v>
                </c:pt>
                <c:pt idx="232" formatCode="0.00E+00">
                  <c:v>-3.1432632499999999E-7</c:v>
                </c:pt>
                <c:pt idx="233" formatCode="0.00E+00">
                  <c:v>-2.7906569799999998E-7</c:v>
                </c:pt>
                <c:pt idx="234" formatCode="0.00E+00">
                  <c:v>-2.4603294699999998E-7</c:v>
                </c:pt>
                <c:pt idx="235" formatCode="0.00E+00">
                  <c:v>-2.1520478499999999E-7</c:v>
                </c:pt>
                <c:pt idx="236" formatCode="0.00E+00">
                  <c:v>-1.8655744100000001E-7</c:v>
                </c:pt>
                <c:pt idx="237" formatCode="0.00E+00">
                  <c:v>-1.6006666199999999E-7</c:v>
                </c:pt>
                <c:pt idx="238" formatCode="0.00E+00">
                  <c:v>-1.3570770299999999E-7</c:v>
                </c:pt>
                <c:pt idx="239" formatCode="0.00E+00">
                  <c:v>-1.13455331E-7</c:v>
                </c:pt>
                <c:pt idx="240" formatCode="0.00E+00">
                  <c:v>-9.3283819499999997E-8</c:v>
                </c:pt>
                <c:pt idx="241" formatCode="0.00E+00">
                  <c:v>-7.5166948499999999E-8</c:v>
                </c:pt>
                <c:pt idx="242" formatCode="0.00E+00">
                  <c:v>-5.9077999799999998E-8</c:v>
                </c:pt>
                <c:pt idx="243" formatCode="0.00E+00">
                  <c:v>-4.4989756499999998E-8</c:v>
                </c:pt>
                <c:pt idx="244" formatCode="0.00E+00">
                  <c:v>-3.2874501300000003E-8</c:v>
                </c:pt>
                <c:pt idx="245" formatCode="0.00E+00">
                  <c:v>-2.27040138E-8</c:v>
                </c:pt>
                <c:pt idx="246" formatCode="0.00E+00">
                  <c:v>-1.44495697E-8</c:v>
                </c:pt>
                <c:pt idx="247" formatCode="0.00E+00">
                  <c:v>-8.0819387200000008E-9</c:v>
                </c:pt>
                <c:pt idx="248" formatCode="0.00E+00">
                  <c:v>-3.5713829300000002E-9</c:v>
                </c:pt>
                <c:pt idx="249" formatCode="0.00E+00">
                  <c:v>-8.8765565800000003E-10</c:v>
                </c:pt>
                <c:pt idx="250" formatCode="0.00E+00">
                  <c:v>1.5629451900000001E-17</c:v>
                </c:pt>
                <c:pt idx="251" formatCode="0.00E+00">
                  <c:v>-8.7714747799999997E-10</c:v>
                </c:pt>
                <c:pt idx="252" formatCode="0.00E+00">
                  <c:v>-3.4873170300000001E-9</c:v>
                </c:pt>
                <c:pt idx="253" formatCode="0.00E+00">
                  <c:v>-7.7982137700000006E-9</c:v>
                </c:pt>
                <c:pt idx="254" formatCode="0.00E+00">
                  <c:v>-1.3777028000000001E-8</c:v>
                </c:pt>
                <c:pt idx="255" formatCode="0.00E+00">
                  <c:v>-2.1390434400000001E-8</c:v>
                </c:pt>
                <c:pt idx="256" formatCode="0.00E+00">
                  <c:v>-3.0604591E-8</c:v>
                </c:pt>
                <c:pt idx="257" formatCode="0.00E+00">
                  <c:v>-4.1385138500000002E-8</c:v>
                </c:pt>
                <c:pt idx="258" formatCode="0.00E+00">
                  <c:v>-5.3697199499999997E-8</c:v>
                </c:pt>
                <c:pt idx="259" formatCode="0.00E+00">
                  <c:v>-6.7505377899999994E-8</c:v>
                </c:pt>
                <c:pt idx="260" formatCode="0.00E+00">
                  <c:v>-8.27737584E-8</c:v>
                </c:pt>
                <c:pt idx="261" formatCode="0.00E+00">
                  <c:v>-9.9465906099999997E-8</c:v>
                </c:pt>
                <c:pt idx="262" formatCode="0.00E+00">
                  <c:v>-1.17544866E-7</c:v>
                </c:pt>
                <c:pt idx="263" formatCode="0.00E+00">
                  <c:v>-1.3697316099999999E-7</c:v>
                </c:pt>
                <c:pt idx="264" formatCode="0.00E+00">
                  <c:v>-1.5771279700000001E-7</c:v>
                </c:pt>
                <c:pt idx="265" formatCode="0.00E+00">
                  <c:v>-1.79725254E-7</c:v>
                </c:pt>
                <c:pt idx="266" formatCode="0.00E+00">
                  <c:v>-2.0297149499999999E-7</c:v>
                </c:pt>
                <c:pt idx="267" formatCode="0.00E+00">
                  <c:v>-2.2741196000000001E-7</c:v>
                </c:pt>
                <c:pt idx="268" formatCode="0.00E+00">
                  <c:v>-2.53006566E-7</c:v>
                </c:pt>
                <c:pt idx="269" formatCode="0.00E+00">
                  <c:v>-2.79714712E-7</c:v>
                </c:pt>
                <c:pt idx="270" formatCode="0.00E+00">
                  <c:v>-3.0749527399999998E-7</c:v>
                </c:pt>
                <c:pt idx="271" formatCode="0.00E+00">
                  <c:v>-3.3630660499999999E-7</c:v>
                </c:pt>
                <c:pt idx="272" formatCode="0.00E+00">
                  <c:v>-3.6610654099999999E-7</c:v>
                </c:pt>
                <c:pt idx="273" formatCode="0.00E+00">
                  <c:v>-3.9685239500000002E-7</c:v>
                </c:pt>
                <c:pt idx="274" formatCode="0.00E+00">
                  <c:v>-4.2850095799999999E-7</c:v>
                </c:pt>
                <c:pt idx="275" formatCode="0.00E+00">
                  <c:v>-4.61008504E-7</c:v>
                </c:pt>
                <c:pt idx="276" formatCode="0.00E+00">
                  <c:v>-4.9433078500000005E-7</c:v>
                </c:pt>
                <c:pt idx="277" formatCode="0.00E+00">
                  <c:v>-5.2842303500000001E-7</c:v>
                </c:pt>
                <c:pt idx="278" formatCode="0.00E+00">
                  <c:v>-5.6323996699999999E-7</c:v>
                </c:pt>
                <c:pt idx="279" formatCode="0.00E+00">
                  <c:v>-5.9873577699999995E-7</c:v>
                </c:pt>
                <c:pt idx="280" formatCode="0.00E+00">
                  <c:v>-6.34864143E-7</c:v>
                </c:pt>
                <c:pt idx="281" formatCode="0.00E+00">
                  <c:v>-6.7157822499999995E-7</c:v>
                </c:pt>
                <c:pt idx="282" formatCode="0.00E+00">
                  <c:v>-7.0883066599999996E-7</c:v>
                </c:pt>
                <c:pt idx="283" formatCode="0.00E+00">
                  <c:v>-7.46573593E-7</c:v>
                </c:pt>
                <c:pt idx="284" formatCode="0.00E+00">
                  <c:v>-7.8475861700000001E-7</c:v>
                </c:pt>
                <c:pt idx="285" formatCode="0.00E+00">
                  <c:v>-8.2333683500000002E-7</c:v>
                </c:pt>
                <c:pt idx="286" formatCode="0.00E+00">
                  <c:v>-8.6225882900000003E-7</c:v>
                </c:pt>
                <c:pt idx="287" formatCode="0.00E+00">
                  <c:v>-9.0147466599999997E-7</c:v>
                </c:pt>
                <c:pt idx="288" formatCode="0.00E+00">
                  <c:v>-9.4093390200000002E-7</c:v>
                </c:pt>
                <c:pt idx="289" formatCode="0.00E+00">
                  <c:v>-9.8058557999999998E-7</c:v>
                </c:pt>
                <c:pt idx="290" formatCode="0.00E+00">
                  <c:v>-1.02037823E-6</c:v>
                </c:pt>
                <c:pt idx="291" formatCode="0.00E+00">
                  <c:v>-1.06025988E-6</c:v>
                </c:pt>
                <c:pt idx="292" formatCode="0.00E+00">
                  <c:v>-1.10017804E-6</c:v>
                </c:pt>
                <c:pt idx="293" formatCode="0.00E+00">
                  <c:v>-1.1400796999999999E-6</c:v>
                </c:pt>
                <c:pt idx="294" formatCode="0.00E+00">
                  <c:v>-1.1799113700000001E-6</c:v>
                </c:pt>
                <c:pt idx="295" formatCode="0.00E+00">
                  <c:v>-1.2196190299999999E-6</c:v>
                </c:pt>
                <c:pt idx="296" formatCode="0.00E+00">
                  <c:v>-1.2591481599999999E-6</c:v>
                </c:pt>
                <c:pt idx="297" formatCode="0.00E+00">
                  <c:v>-1.29844374E-6</c:v>
                </c:pt>
                <c:pt idx="298" formatCode="0.00E+00">
                  <c:v>-1.33745023E-6</c:v>
                </c:pt>
                <c:pt idx="299" formatCode="0.00E+00">
                  <c:v>-1.37611161E-6</c:v>
                </c:pt>
                <c:pt idx="300" formatCode="0.00E+00">
                  <c:v>-1.4143713299999999E-6</c:v>
                </c:pt>
                <c:pt idx="301" formatCode="0.00E+00">
                  <c:v>-1.4521723599999999E-6</c:v>
                </c:pt>
                <c:pt idx="302" formatCode="0.00E+00">
                  <c:v>-1.4894571500000001E-6</c:v>
                </c:pt>
                <c:pt idx="303" formatCode="0.00E+00">
                  <c:v>-1.5261676600000001E-6</c:v>
                </c:pt>
                <c:pt idx="304" formatCode="0.00E+00">
                  <c:v>-1.5622453600000001E-6</c:v>
                </c:pt>
                <c:pt idx="305" formatCode="0.00E+00">
                  <c:v>-1.5976312000000001E-6</c:v>
                </c:pt>
                <c:pt idx="306" formatCode="0.00E+00">
                  <c:v>-1.6322656399999999E-6</c:v>
                </c:pt>
                <c:pt idx="307" formatCode="0.00E+00">
                  <c:v>-1.6660886499999999E-6</c:v>
                </c:pt>
                <c:pt idx="308" formatCode="0.00E+00">
                  <c:v>-1.6990396899999999E-6</c:v>
                </c:pt>
                <c:pt idx="309" formatCode="0.00E+00">
                  <c:v>-1.73105773E-6</c:v>
                </c:pt>
                <c:pt idx="310" formatCode="0.00E+00">
                  <c:v>-1.76208126E-6</c:v>
                </c:pt>
                <c:pt idx="311" formatCode="0.00E+00">
                  <c:v>-1.7920482600000001E-6</c:v>
                </c:pt>
                <c:pt idx="312" formatCode="0.00E+00">
                  <c:v>-1.8208962E-6</c:v>
                </c:pt>
                <c:pt idx="313" formatCode="0.00E+00">
                  <c:v>-1.8485620999999999E-6</c:v>
                </c:pt>
                <c:pt idx="314" formatCode="0.00E+00">
                  <c:v>-1.8749824499999999E-6</c:v>
                </c:pt>
                <c:pt idx="315" formatCode="0.00E+00">
                  <c:v>-1.9000932599999999E-6</c:v>
                </c:pt>
                <c:pt idx="316" formatCode="0.00E+00">
                  <c:v>-1.9238300500000001E-6</c:v>
                </c:pt>
                <c:pt idx="317" formatCode="0.00E+00">
                  <c:v>-1.9461278600000001E-6</c:v>
                </c:pt>
                <c:pt idx="318" formatCode="0.00E+00">
                  <c:v>-1.9669212200000001E-6</c:v>
                </c:pt>
                <c:pt idx="319" formatCode="0.00E+00">
                  <c:v>-1.9861441899999999E-6</c:v>
                </c:pt>
                <c:pt idx="320" formatCode="0.00E+00">
                  <c:v>-2.0037303300000001E-6</c:v>
                </c:pt>
                <c:pt idx="321" formatCode="0.00E+00">
                  <c:v>-2.0196127099999998E-6</c:v>
                </c:pt>
                <c:pt idx="322" formatCode="0.00E+00">
                  <c:v>-2.0337239200000001E-6</c:v>
                </c:pt>
                <c:pt idx="323" formatCode="0.00E+00">
                  <c:v>-2.0459960699999999E-6</c:v>
                </c:pt>
                <c:pt idx="324" formatCode="0.00E+00">
                  <c:v>-2.05636075E-6</c:v>
                </c:pt>
                <c:pt idx="325" formatCode="0.00E+00">
                  <c:v>-2.06474911E-6</c:v>
                </c:pt>
                <c:pt idx="326" formatCode="0.00E+00">
                  <c:v>-2.0710917800000002E-6</c:v>
                </c:pt>
                <c:pt idx="327" formatCode="0.00E+00">
                  <c:v>-2.07531891E-6</c:v>
                </c:pt>
                <c:pt idx="328" formatCode="0.00E+00">
                  <c:v>-2.0773601800000002E-6</c:v>
                </c:pt>
                <c:pt idx="329" formatCode="0.00E+00">
                  <c:v>-2.07714477E-6</c:v>
                </c:pt>
                <c:pt idx="330" formatCode="0.00E+00">
                  <c:v>-2.0746013900000002E-6</c:v>
                </c:pt>
                <c:pt idx="331" formatCode="0.00E+00">
                  <c:v>-2.06965824E-6</c:v>
                </c:pt>
                <c:pt idx="332" formatCode="0.00E+00">
                  <c:v>-2.0622430599999998E-6</c:v>
                </c:pt>
                <c:pt idx="333" formatCode="0.00E+00">
                  <c:v>-2.0522830900000001E-6</c:v>
                </c:pt>
                <c:pt idx="334" formatCode="0.00E+00">
                  <c:v>-2.0397051099999998E-6</c:v>
                </c:pt>
                <c:pt idx="335" formatCode="0.00E+00">
                  <c:v>-2.0244353899999999E-6</c:v>
                </c:pt>
                <c:pt idx="336" formatCode="0.00E+00">
                  <c:v>-2.00639973E-6</c:v>
                </c:pt>
                <c:pt idx="337" formatCode="0.00E+00">
                  <c:v>-1.9855234400000002E-6</c:v>
                </c:pt>
                <c:pt idx="338" formatCode="0.00E+00">
                  <c:v>-1.9617313499999998E-6</c:v>
                </c:pt>
                <c:pt idx="339" formatCode="0.00E+00">
                  <c:v>-1.9349478099999999E-6</c:v>
                </c:pt>
                <c:pt idx="340" formatCode="0.00E+00">
                  <c:v>-1.90509669E-6</c:v>
                </c:pt>
                <c:pt idx="341" formatCode="0.00E+00">
                  <c:v>-1.8721013600000001E-6</c:v>
                </c:pt>
                <c:pt idx="342" formatCode="0.00E+00">
                  <c:v>-1.8358847199999999E-6</c:v>
                </c:pt>
                <c:pt idx="343" formatCode="0.00E+00">
                  <c:v>-1.7963691999999999E-6</c:v>
                </c:pt>
                <c:pt idx="344" formatCode="0.00E+00">
                  <c:v>-1.75347671E-6</c:v>
                </c:pt>
                <c:pt idx="345" formatCode="0.00E+00">
                  <c:v>-1.7071287199999999E-6</c:v>
                </c:pt>
                <c:pt idx="346" formatCode="0.00E+00">
                  <c:v>-1.65724618E-6</c:v>
                </c:pt>
                <c:pt idx="347" formatCode="0.00E+00">
                  <c:v>-1.6037495900000001E-6</c:v>
                </c:pt>
                <c:pt idx="348" formatCode="0.00E+00">
                  <c:v>-1.5465589499999999E-6</c:v>
                </c:pt>
                <c:pt idx="349" formatCode="0.00E+00">
                  <c:v>-1.4855937700000001E-6</c:v>
                </c:pt>
                <c:pt idx="350" formatCode="0.00E+00">
                  <c:v>-1.42077309E-6</c:v>
                </c:pt>
                <c:pt idx="351" formatCode="0.00E+00">
                  <c:v>-1.35201548E-6</c:v>
                </c:pt>
                <c:pt idx="352" formatCode="0.00E+00">
                  <c:v>-1.279239E-6</c:v>
                </c:pt>
                <c:pt idx="353" formatCode="0.00E+00">
                  <c:v>-1.2023612399999999E-6</c:v>
                </c:pt>
                <c:pt idx="354" formatCode="0.00E+00">
                  <c:v>-1.1212993300000001E-6</c:v>
                </c:pt>
                <c:pt idx="355" formatCode="0.00E+00">
                  <c:v>-1.0359698799999999E-6</c:v>
                </c:pt>
                <c:pt idx="356" formatCode="0.00E+00">
                  <c:v>-9.4628904E-7</c:v>
                </c:pt>
                <c:pt idx="357" formatCode="0.00E+00">
                  <c:v>-8.5217248700000001E-7</c:v>
                </c:pt>
                <c:pt idx="358" formatCode="0.00E+00">
                  <c:v>-7.5353540699999997E-7</c:v>
                </c:pt>
                <c:pt idx="359" formatCode="0.00E+00">
                  <c:v>-6.5029250899999998E-7</c:v>
                </c:pt>
                <c:pt idx="360" formatCode="0.00E+00">
                  <c:v>-5.4235802299999997E-7</c:v>
                </c:pt>
                <c:pt idx="361" formatCode="0.00E+00">
                  <c:v>-4.2964570200000001E-7</c:v>
                </c:pt>
                <c:pt idx="362" formatCode="0.00E+00">
                  <c:v>-3.1206882100000003E-7</c:v>
                </c:pt>
                <c:pt idx="363" formatCode="0.00E+00">
                  <c:v>-1.8954018100000001E-7</c:v>
                </c:pt>
                <c:pt idx="364" formatCode="0.00E+00">
                  <c:v>-6.1972104099999996E-8</c:v>
                </c:pt>
                <c:pt idx="365" formatCode="0.00E+00">
                  <c:v>7.0723558300000002E-8</c:v>
                </c:pt>
                <c:pt idx="366" formatCode="0.00E+00">
                  <c:v>2.0863542900000001E-7</c:v>
                </c:pt>
                <c:pt idx="367" formatCode="0.00E+00">
                  <c:v>3.5185260299999998E-7</c:v>
                </c:pt>
                <c:pt idx="368" formatCode="0.00E+00">
                  <c:v>5.0046464299999998E-7</c:v>
                </c:pt>
                <c:pt idx="369" formatCode="0.00E+00">
                  <c:v>6.5456158200000003E-7</c:v>
                </c:pt>
                <c:pt idx="370" formatCode="0.00E+00">
                  <c:v>8.1423391599999997E-7</c:v>
                </c:pt>
                <c:pt idx="371" formatCode="0.00E+00">
                  <c:v>9.7957261000000007E-7</c:v>
                </c:pt>
                <c:pt idx="372" formatCode="0.00E+00">
                  <c:v>1.1506690899999999E-6</c:v>
                </c:pt>
                <c:pt idx="373" formatCode="0.00E+00">
                  <c:v>1.32761523E-6</c:v>
                </c:pt>
                <c:pt idx="374" formatCode="0.00E+00">
                  <c:v>1.5105033699999999E-6</c:v>
                </c:pt>
                <c:pt idx="375" formatCode="0.00E+00">
                  <c:v>1.69942632E-6</c:v>
                </c:pt>
                <c:pt idx="376" formatCode="0.00E+00">
                  <c:v>1.8944773100000001E-6</c:v>
                </c:pt>
                <c:pt idx="377" formatCode="0.00E+00">
                  <c:v>2.0957500300000001E-6</c:v>
                </c:pt>
                <c:pt idx="378" formatCode="0.00E+00">
                  <c:v>2.3033386199999999E-6</c:v>
                </c:pt>
                <c:pt idx="379" formatCode="0.00E+00">
                  <c:v>2.5173376599999998E-6</c:v>
                </c:pt>
                <c:pt idx="380" formatCode="0.00E+00">
                  <c:v>2.7378421500000001E-6</c:v>
                </c:pt>
                <c:pt idx="381" formatCode="0.00E+00">
                  <c:v>2.9649475200000002E-6</c:v>
                </c:pt>
                <c:pt idx="382" formatCode="0.00E+00">
                  <c:v>3.1987496600000001E-6</c:v>
                </c:pt>
                <c:pt idx="383" formatCode="0.00E+00">
                  <c:v>3.43934483E-6</c:v>
                </c:pt>
                <c:pt idx="384" formatCode="0.00E+00">
                  <c:v>3.6868297500000001E-6</c:v>
                </c:pt>
                <c:pt idx="385" formatCode="0.00E+00">
                  <c:v>3.9413015200000003E-6</c:v>
                </c:pt>
                <c:pt idx="386" formatCode="0.00E+00">
                  <c:v>4.2028576399999997E-6</c:v>
                </c:pt>
                <c:pt idx="387" formatCode="0.00E+00">
                  <c:v>4.4715960399999997E-6</c:v>
                </c:pt>
                <c:pt idx="388" formatCode="0.00E+00">
                  <c:v>4.7476149899999996E-6</c:v>
                </c:pt>
                <c:pt idx="389" formatCode="0.00E+00">
                  <c:v>5.0310131799999997E-6</c:v>
                </c:pt>
                <c:pt idx="390" formatCode="0.00E+00">
                  <c:v>5.32188966E-6</c:v>
                </c:pt>
                <c:pt idx="391" formatCode="0.00E+00">
                  <c:v>5.6203438200000004E-6</c:v>
                </c:pt>
                <c:pt idx="392" formatCode="0.00E+00">
                  <c:v>5.9264754399999998E-6</c:v>
                </c:pt>
                <c:pt idx="393" formatCode="0.00E+00">
                  <c:v>6.2403846200000001E-6</c:v>
                </c:pt>
                <c:pt idx="394" formatCode="0.00E+00">
                  <c:v>6.5621718099999996E-6</c:v>
                </c:pt>
                <c:pt idx="395" formatCode="0.00E+00">
                  <c:v>6.8919377699999996E-6</c:v>
                </c:pt>
                <c:pt idx="396" formatCode="0.00E+00">
                  <c:v>7.2297835799999999E-6</c:v>
                </c:pt>
                <c:pt idx="397" formatCode="0.00E+00">
                  <c:v>7.5758106099999997E-6</c:v>
                </c:pt>
                <c:pt idx="398" formatCode="0.00E+00">
                  <c:v>7.9301205299999994E-6</c:v>
                </c:pt>
                <c:pt idx="399" formatCode="0.00E+00">
                  <c:v>8.2928152900000007E-6</c:v>
                </c:pt>
                <c:pt idx="400" formatCode="0.00E+00">
                  <c:v>8.6639970599999995E-6</c:v>
                </c:pt>
                <c:pt idx="401" formatCode="0.00E+00">
                  <c:v>9.0437683000000003E-6</c:v>
                </c:pt>
                <c:pt idx="402" formatCode="0.00E+00">
                  <c:v>9.4322316700000008E-6</c:v>
                </c:pt>
                <c:pt idx="403" formatCode="0.00E+00">
                  <c:v>9.8294900599999996E-6</c:v>
                </c:pt>
                <c:pt idx="404" formatCode="0.00E+00">
                  <c:v>1.02356465E-5</c:v>
                </c:pt>
                <c:pt idx="405" formatCode="0.00E+00">
                  <c:v>1.06508044E-5</c:v>
                </c:pt>
                <c:pt idx="406" formatCode="0.00E+00">
                  <c:v>1.1075067E-5</c:v>
                </c:pt>
                <c:pt idx="407" formatCode="0.00E+00">
                  <c:v>1.1508537900000001E-5</c:v>
                </c:pt>
                <c:pt idx="408" formatCode="0.00E+00">
                  <c:v>1.1951320899999999E-5</c:v>
                </c:pt>
                <c:pt idx="409" formatCode="0.00E+00">
                  <c:v>1.2403519500000001E-5</c:v>
                </c:pt>
                <c:pt idx="410" formatCode="0.00E+00">
                  <c:v>1.2865237800000001E-5</c:v>
                </c:pt>
                <c:pt idx="411" formatCode="0.00E+00">
                  <c:v>1.3336579700000001E-5</c:v>
                </c:pt>
                <c:pt idx="412" formatCode="0.00E+00">
                  <c:v>1.38176489E-5</c:v>
                </c:pt>
                <c:pt idx="413" formatCode="0.00E+00">
                  <c:v>1.4308549500000001E-5</c:v>
                </c:pt>
                <c:pt idx="414" formatCode="0.00E+00">
                  <c:v>1.48093854E-5</c:v>
                </c:pt>
                <c:pt idx="415" formatCode="0.00E+00">
                  <c:v>1.53202604E-5</c:v>
                </c:pt>
                <c:pt idx="416" formatCode="0.00E+00">
                  <c:v>1.5841278300000002E-5</c:v>
                </c:pt>
                <c:pt idx="417" formatCode="0.00E+00">
                  <c:v>1.6372542800000001E-5</c:v>
                </c:pt>
                <c:pt idx="418" formatCode="0.00E+00">
                  <c:v>1.6914157299999999E-5</c:v>
                </c:pt>
                <c:pt idx="419" formatCode="0.00E+00">
                  <c:v>1.7466225299999999E-5</c:v>
                </c:pt>
                <c:pt idx="420" formatCode="0.00E+00">
                  <c:v>1.8028849799999999E-5</c:v>
                </c:pt>
                <c:pt idx="421" formatCode="0.00E+00">
                  <c:v>1.8602133799999999E-5</c:v>
                </c:pt>
                <c:pt idx="422" formatCode="0.00E+00">
                  <c:v>1.91861799E-5</c:v>
                </c:pt>
                <c:pt idx="423" formatCode="0.00E+00">
                  <c:v>1.9781090399999998E-5</c:v>
                </c:pt>
                <c:pt idx="424" formatCode="0.00E+00">
                  <c:v>2.0386967300000001E-5</c:v>
                </c:pt>
                <c:pt idx="425" formatCode="0.00E+00">
                  <c:v>2.10039122E-5</c:v>
                </c:pt>
                <c:pt idx="426" formatCode="0.00E+00">
                  <c:v>2.16320262E-5</c:v>
                </c:pt>
                <c:pt idx="427" formatCode="0.00E+00">
                  <c:v>2.2271409900000001E-5</c:v>
                </c:pt>
                <c:pt idx="428" formatCode="0.00E+00">
                  <c:v>2.2922163600000001E-5</c:v>
                </c:pt>
                <c:pt idx="429" formatCode="0.00E+00">
                  <c:v>2.3584386799999999E-5</c:v>
                </c:pt>
                <c:pt idx="430" formatCode="0.00E+00">
                  <c:v>2.4258178499999999E-5</c:v>
                </c:pt>
                <c:pt idx="431" formatCode="0.00E+00">
                  <c:v>2.4943637000000001E-5</c:v>
                </c:pt>
                <c:pt idx="432" formatCode="0.00E+00">
                  <c:v>2.5640859899999999E-5</c:v>
                </c:pt>
                <c:pt idx="433" formatCode="0.00E+00">
                  <c:v>2.6349944099999999E-5</c:v>
                </c:pt>
                <c:pt idx="434" formatCode="0.00E+00">
                  <c:v>2.7070985699999999E-5</c:v>
                </c:pt>
                <c:pt idx="435" formatCode="0.00E+00">
                  <c:v>2.7804079799999999E-5</c:v>
                </c:pt>
                <c:pt idx="436" formatCode="0.00E+00">
                  <c:v>2.8549320700000001E-5</c:v>
                </c:pt>
                <c:pt idx="437" formatCode="0.00E+00">
                  <c:v>2.9306801600000001E-5</c:v>
                </c:pt>
                <c:pt idx="438" formatCode="0.00E+00">
                  <c:v>3.0076614899999999E-5</c:v>
                </c:pt>
                <c:pt idx="439" formatCode="0.00E+00">
                  <c:v>3.0858851699999997E-5</c:v>
                </c:pt>
                <c:pt idx="440" formatCode="0.00E+00">
                  <c:v>3.1653601899999998E-5</c:v>
                </c:pt>
                <c:pt idx="441" formatCode="0.00E+00">
                  <c:v>3.24609544E-5</c:v>
                </c:pt>
                <c:pt idx="442" formatCode="0.00E+00">
                  <c:v>3.3280996600000001E-5</c:v>
                </c:pt>
                <c:pt idx="443" formatCode="0.00E+00">
                  <c:v>3.4113814699999998E-5</c:v>
                </c:pt>
                <c:pt idx="444" formatCode="0.00E+00">
                  <c:v>3.4959493299999999E-5</c:v>
                </c:pt>
                <c:pt idx="445" formatCode="0.00E+00">
                  <c:v>3.5818115800000002E-5</c:v>
                </c:pt>
                <c:pt idx="446" formatCode="0.00E+00">
                  <c:v>3.6689763599999997E-5</c:v>
                </c:pt>
                <c:pt idx="447" formatCode="0.00E+00">
                  <c:v>3.7574516999999997E-5</c:v>
                </c:pt>
                <c:pt idx="448" formatCode="0.00E+00">
                  <c:v>3.8472454000000002E-5</c:v>
                </c:pt>
                <c:pt idx="449" formatCode="0.00E+00">
                  <c:v>3.9383651399999999E-5</c:v>
                </c:pt>
                <c:pt idx="450" formatCode="0.00E+00">
                  <c:v>4.0308183700000003E-5</c:v>
                </c:pt>
                <c:pt idx="451" formatCode="0.00E+00">
                  <c:v>4.1246123499999999E-5</c:v>
                </c:pt>
                <c:pt idx="452" formatCode="0.00E+00">
                  <c:v>4.2197541699999997E-5</c:v>
                </c:pt>
                <c:pt idx="453" formatCode="0.00E+00">
                  <c:v>4.3162506700000003E-5</c:v>
                </c:pt>
                <c:pt idx="454" formatCode="0.00E+00">
                  <c:v>4.4141084899999997E-5</c:v>
                </c:pt>
                <c:pt idx="455" formatCode="0.00E+00">
                  <c:v>4.51333404E-5</c:v>
                </c:pt>
                <c:pt idx="456" formatCode="0.00E+00">
                  <c:v>4.6139335000000003E-5</c:v>
                </c:pt>
                <c:pt idx="457" formatCode="0.00E+00">
                  <c:v>4.7159127800000001E-5</c:v>
                </c:pt>
                <c:pt idx="458" formatCode="0.00E+00">
                  <c:v>4.8192775700000003E-5</c:v>
                </c:pt>
                <c:pt idx="459" formatCode="0.00E+00">
                  <c:v>4.9240332799999997E-5</c:v>
                </c:pt>
                <c:pt idx="460" formatCode="0.00E+00">
                  <c:v>5.0301850299999998E-5</c:v>
                </c:pt>
                <c:pt idx="461" formatCode="0.00E+00">
                  <c:v>5.1377376899999999E-5</c:v>
                </c:pt>
                <c:pt idx="462" formatCode="0.00E+00">
                  <c:v>5.2466958199999999E-5</c:v>
                </c:pt>
                <c:pt idx="463" formatCode="0.00E+00">
                  <c:v>5.3570636800000003E-5</c:v>
                </c:pt>
                <c:pt idx="464" formatCode="0.00E+00">
                  <c:v>5.4688452399999998E-5</c:v>
                </c:pt>
                <c:pt idx="465" formatCode="0.00E+00">
                  <c:v>5.5820441299999999E-5</c:v>
                </c:pt>
                <c:pt idx="466" formatCode="0.00E+00">
                  <c:v>5.6966636400000003E-5</c:v>
                </c:pt>
                <c:pt idx="467" formatCode="0.00E+00">
                  <c:v>5.8127067600000001E-5</c:v>
                </c:pt>
                <c:pt idx="468" formatCode="0.00E+00">
                  <c:v>5.93017611E-5</c:v>
                </c:pt>
                <c:pt idx="469" formatCode="0.00E+00">
                  <c:v>6.0490739300000002E-5</c:v>
                </c:pt>
                <c:pt idx="470" formatCode="0.00E+00">
                  <c:v>6.1694021299999995E-5</c:v>
                </c:pt>
                <c:pt idx="471" formatCode="0.00E+00">
                  <c:v>6.2911622300000004E-5</c:v>
                </c:pt>
                <c:pt idx="472" formatCode="0.00E+00">
                  <c:v>6.4143553600000001E-5</c:v>
                </c:pt>
                <c:pt idx="473" formatCode="0.00E+00">
                  <c:v>6.5389822399999995E-5</c:v>
                </c:pt>
                <c:pt idx="474" formatCode="0.00E+00">
                  <c:v>6.6650432199999999E-5</c:v>
                </c:pt>
                <c:pt idx="475" formatCode="0.00E+00">
                  <c:v>6.7925382000000003E-5</c:v>
                </c:pt>
                <c:pt idx="476" formatCode="0.00E+00">
                  <c:v>6.92146668E-5</c:v>
                </c:pt>
                <c:pt idx="477" formatCode="0.00E+00">
                  <c:v>7.0518277100000001E-5</c:v>
                </c:pt>
                <c:pt idx="478" formatCode="0.00E+00">
                  <c:v>7.1836199100000004E-5</c:v>
                </c:pt>
                <c:pt idx="479" formatCode="0.00E+00">
                  <c:v>7.3168414399999994E-5</c:v>
                </c:pt>
                <c:pt idx="480" formatCode="0.00E+00">
                  <c:v>7.4514899999999994E-5</c:v>
                </c:pt>
                <c:pt idx="481" formatCode="0.00E+00">
                  <c:v>7.5875628499999997E-5</c:v>
                </c:pt>
                <c:pt idx="482" formatCode="0.00E+00">
                  <c:v>7.7250567300000007E-5</c:v>
                </c:pt>
                <c:pt idx="483" formatCode="0.00E+00">
                  <c:v>7.8639679399999994E-5</c:v>
                </c:pt>
                <c:pt idx="484" formatCode="0.00E+00">
                  <c:v>8.0042922599999995E-5</c:v>
                </c:pt>
                <c:pt idx="485" formatCode="0.00E+00">
                  <c:v>8.1460249899999995E-5</c:v>
                </c:pt>
                <c:pt idx="486" formatCode="0.00E+00">
                  <c:v>8.2891609400000002E-5</c:v>
                </c:pt>
                <c:pt idx="487" formatCode="0.00E+00">
                  <c:v>8.4336943799999999E-5</c:v>
                </c:pt>
                <c:pt idx="488" formatCode="0.00E+00">
                  <c:v>8.5796190999999999E-5</c:v>
                </c:pt>
                <c:pt idx="489" formatCode="0.00E+00">
                  <c:v>8.72692835E-5</c:v>
                </c:pt>
                <c:pt idx="490" formatCode="0.00E+00">
                  <c:v>8.8756148700000001E-5</c:v>
                </c:pt>
                <c:pt idx="491" formatCode="0.00E+00">
                  <c:v>9.0256708800000001E-5</c:v>
                </c:pt>
                <c:pt idx="492" formatCode="0.00E+00">
                  <c:v>9.1770880800000004E-5</c:v>
                </c:pt>
                <c:pt idx="493" formatCode="0.00E+00">
                  <c:v>9.3298576300000004E-5</c:v>
                </c:pt>
                <c:pt idx="494" formatCode="0.00E+00">
                  <c:v>9.4839701599999998E-5</c:v>
                </c:pt>
                <c:pt idx="495" formatCode="0.00E+00">
                  <c:v>9.6394158000000005E-5</c:v>
                </c:pt>
                <c:pt idx="496" formatCode="0.00E+00">
                  <c:v>9.7961841299999995E-5</c:v>
                </c:pt>
                <c:pt idx="497" formatCode="0.00E+00">
                  <c:v>9.9542642300000001E-5</c:v>
                </c:pt>
                <c:pt idx="498">
                  <c:v>1.01136446E-4</c:v>
                </c:pt>
                <c:pt idx="499">
                  <c:v>1.02743134E-4</c:v>
                </c:pt>
                <c:pt idx="500">
                  <c:v>1.04362581E-4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308032"/>
        <c:axId val="93309952"/>
      </c:scatterChart>
      <c:valAx>
        <c:axId val="933080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309952"/>
        <c:crosses val="autoZero"/>
        <c:crossBetween val="midCat"/>
      </c:valAx>
      <c:valAx>
        <c:axId val="93309952"/>
        <c:scaling>
          <c:orientation val="minMax"/>
          <c:max val="3.0000000000000009E-3"/>
          <c:min val="-4.000000000000001E-3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93308032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FieldError_1303!$J$1</c:f>
              <c:strCache>
                <c:ptCount val="1"/>
                <c:pt idx="0">
                  <c:v>|B run 12 error|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FieldError_1303!$J$2:$J$502</c:f>
              <c:numCache>
                <c:formatCode>General</c:formatCode>
                <c:ptCount val="501"/>
                <c:pt idx="0">
                  <c:v>2.1759033299999998E-3</c:v>
                </c:pt>
                <c:pt idx="1">
                  <c:v>2.1544436700000002E-3</c:v>
                </c:pt>
                <c:pt idx="2">
                  <c:v>2.1331649899999998E-3</c:v>
                </c:pt>
                <c:pt idx="3">
                  <c:v>2.1120667500000002E-3</c:v>
                </c:pt>
                <c:pt idx="4">
                  <c:v>2.09114837E-3</c:v>
                </c:pt>
                <c:pt idx="5">
                  <c:v>2.0704091800000002E-3</c:v>
                </c:pt>
                <c:pt idx="6">
                  <c:v>2.0498484900000002E-3</c:v>
                </c:pt>
                <c:pt idx="7">
                  <c:v>2.0294655299999999E-3</c:v>
                </c:pt>
                <c:pt idx="8">
                  <c:v>2.0092595099999999E-3</c:v>
                </c:pt>
                <c:pt idx="9">
                  <c:v>1.9892295800000002E-3</c:v>
                </c:pt>
                <c:pt idx="10">
                  <c:v>1.9693748499999999E-3</c:v>
                </c:pt>
                <c:pt idx="11">
                  <c:v>1.94969439E-3</c:v>
                </c:pt>
                <c:pt idx="12">
                  <c:v>1.93018725E-3</c:v>
                </c:pt>
                <c:pt idx="13">
                  <c:v>1.91085242E-3</c:v>
                </c:pt>
                <c:pt idx="14">
                  <c:v>1.8916889E-3</c:v>
                </c:pt>
                <c:pt idx="15">
                  <c:v>1.87269563E-3</c:v>
                </c:pt>
                <c:pt idx="16">
                  <c:v>1.85387153E-3</c:v>
                </c:pt>
                <c:pt idx="17">
                  <c:v>1.8352155E-3</c:v>
                </c:pt>
                <c:pt idx="18">
                  <c:v>1.8167264300000001E-3</c:v>
                </c:pt>
                <c:pt idx="19">
                  <c:v>1.79840318E-3</c:v>
                </c:pt>
                <c:pt idx="20">
                  <c:v>1.7802446E-3</c:v>
                </c:pt>
                <c:pt idx="21">
                  <c:v>1.7622495E-3</c:v>
                </c:pt>
                <c:pt idx="22">
                  <c:v>1.7444167099999999E-3</c:v>
                </c:pt>
                <c:pt idx="23">
                  <c:v>1.7267450299999999E-3</c:v>
                </c:pt>
                <c:pt idx="24">
                  <c:v>1.70923325E-3</c:v>
                </c:pt>
                <c:pt idx="25">
                  <c:v>1.69188015E-3</c:v>
                </c:pt>
                <c:pt idx="26">
                  <c:v>1.67468451E-3</c:v>
                </c:pt>
                <c:pt idx="27">
                  <c:v>1.65764509E-3</c:v>
                </c:pt>
                <c:pt idx="28">
                  <c:v>1.64076066E-3</c:v>
                </c:pt>
                <c:pt idx="29">
                  <c:v>1.6240299799999999E-3</c:v>
                </c:pt>
                <c:pt idx="30">
                  <c:v>1.6074517799999999E-3</c:v>
                </c:pt>
                <c:pt idx="31">
                  <c:v>1.59102484E-3</c:v>
                </c:pt>
                <c:pt idx="32">
                  <c:v>1.57474789E-3</c:v>
                </c:pt>
                <c:pt idx="33">
                  <c:v>1.5586196900000001E-3</c:v>
                </c:pt>
                <c:pt idx="34">
                  <c:v>1.54263898E-3</c:v>
                </c:pt>
                <c:pt idx="35">
                  <c:v>1.52680451E-3</c:v>
                </c:pt>
                <c:pt idx="36">
                  <c:v>1.51111503E-3</c:v>
                </c:pt>
                <c:pt idx="37">
                  <c:v>1.4955692899999999E-3</c:v>
                </c:pt>
                <c:pt idx="38">
                  <c:v>1.48016605E-3</c:v>
                </c:pt>
                <c:pt idx="39">
                  <c:v>1.4649040599999999E-3</c:v>
                </c:pt>
                <c:pt idx="40">
                  <c:v>1.4497821E-3</c:v>
                </c:pt>
                <c:pt idx="41">
                  <c:v>1.43479891E-3</c:v>
                </c:pt>
                <c:pt idx="42">
                  <c:v>1.41995328E-3</c:v>
                </c:pt>
                <c:pt idx="43">
                  <c:v>1.40524399E-3</c:v>
                </c:pt>
                <c:pt idx="44">
                  <c:v>1.3906698E-3</c:v>
                </c:pt>
                <c:pt idx="45">
                  <c:v>1.37622952E-3</c:v>
                </c:pt>
                <c:pt idx="46">
                  <c:v>1.3619219300000001E-3</c:v>
                </c:pt>
                <c:pt idx="47">
                  <c:v>1.3477458399999999E-3</c:v>
                </c:pt>
                <c:pt idx="48">
                  <c:v>1.33370005E-3</c:v>
                </c:pt>
                <c:pt idx="49">
                  <c:v>1.3197833799999999E-3</c:v>
                </c:pt>
                <c:pt idx="50">
                  <c:v>1.30599465E-3</c:v>
                </c:pt>
                <c:pt idx="51">
                  <c:v>1.2923327E-3</c:v>
                </c:pt>
                <c:pt idx="52">
                  <c:v>1.2787963600000001E-3</c:v>
                </c:pt>
                <c:pt idx="53">
                  <c:v>1.2653844699999999E-3</c:v>
                </c:pt>
                <c:pt idx="54">
                  <c:v>1.2520958900000001E-3</c:v>
                </c:pt>
                <c:pt idx="55">
                  <c:v>1.2389294899999999E-3</c:v>
                </c:pt>
                <c:pt idx="56">
                  <c:v>1.2258841400000001E-3</c:v>
                </c:pt>
                <c:pt idx="57">
                  <c:v>1.2129587100000001E-3</c:v>
                </c:pt>
                <c:pt idx="58">
                  <c:v>1.2001520999999999E-3</c:v>
                </c:pt>
                <c:pt idx="59">
                  <c:v>1.1874632E-3</c:v>
                </c:pt>
                <c:pt idx="60">
                  <c:v>1.17489093E-3</c:v>
                </c:pt>
                <c:pt idx="61">
                  <c:v>1.1624341800000001E-3</c:v>
                </c:pt>
                <c:pt idx="62">
                  <c:v>1.1500919000000001E-3</c:v>
                </c:pt>
                <c:pt idx="63">
                  <c:v>1.1378630199999999E-3</c:v>
                </c:pt>
                <c:pt idx="64">
                  <c:v>1.12574647E-3</c:v>
                </c:pt>
                <c:pt idx="65">
                  <c:v>1.1137412099999999E-3</c:v>
                </c:pt>
                <c:pt idx="66">
                  <c:v>1.1018461999999999E-3</c:v>
                </c:pt>
                <c:pt idx="67">
                  <c:v>1.09006041E-3</c:v>
                </c:pt>
                <c:pt idx="68">
                  <c:v>1.0783828200000001E-3</c:v>
                </c:pt>
                <c:pt idx="69">
                  <c:v>1.0668124199999999E-3</c:v>
                </c:pt>
                <c:pt idx="70">
                  <c:v>1.0553482000000001E-3</c:v>
                </c:pt>
                <c:pt idx="71">
                  <c:v>1.0439891800000001E-3</c:v>
                </c:pt>
                <c:pt idx="72">
                  <c:v>1.0327343600000001E-3</c:v>
                </c:pt>
                <c:pt idx="73">
                  <c:v>1.02158278E-3</c:v>
                </c:pt>
                <c:pt idx="74">
                  <c:v>1.0105334699999999E-3</c:v>
                </c:pt>
                <c:pt idx="75">
                  <c:v>9.9958545700000001E-4</c:v>
                </c:pt>
                <c:pt idx="76">
                  <c:v>9.8873780799999997E-4</c:v>
                </c:pt>
                <c:pt idx="77">
                  <c:v>9.7798957799999993E-4</c:v>
                </c:pt>
                <c:pt idx="78">
                  <c:v>9.6733983500000003E-4</c:v>
                </c:pt>
                <c:pt idx="79">
                  <c:v>9.5678765800000004E-4</c:v>
                </c:pt>
                <c:pt idx="80">
                  <c:v>9.4633212999999995E-4</c:v>
                </c:pt>
                <c:pt idx="81">
                  <c:v>9.35972347E-4</c:v>
                </c:pt>
                <c:pt idx="82">
                  <c:v>9.2570741199999999E-4</c:v>
                </c:pt>
                <c:pt idx="83">
                  <c:v>9.15536434E-4</c:v>
                </c:pt>
                <c:pt idx="84">
                  <c:v>9.0545853299999997E-4</c:v>
                </c:pt>
                <c:pt idx="85">
                  <c:v>8.9547283600000004E-4</c:v>
                </c:pt>
                <c:pt idx="86">
                  <c:v>8.8557847899999997E-4</c:v>
                </c:pt>
                <c:pt idx="87">
                  <c:v>8.7577460500000003E-4</c:v>
                </c:pt>
                <c:pt idx="88">
                  <c:v>8.6606036400000005E-4</c:v>
                </c:pt>
                <c:pt idx="89">
                  <c:v>8.5643491600000002E-4</c:v>
                </c:pt>
                <c:pt idx="90">
                  <c:v>8.4689742700000002E-4</c:v>
                </c:pt>
                <c:pt idx="91">
                  <c:v>8.3744707199999999E-4</c:v>
                </c:pt>
                <c:pt idx="92">
                  <c:v>8.2808303099999995E-4</c:v>
                </c:pt>
                <c:pt idx="93">
                  <c:v>8.1880449499999999E-4</c:v>
                </c:pt>
                <c:pt idx="94">
                  <c:v>8.0961065899999996E-4</c:v>
                </c:pt>
                <c:pt idx="95">
                  <c:v>8.0050072700000002E-4</c:v>
                </c:pt>
                <c:pt idx="96">
                  <c:v>7.9147390899999995E-4</c:v>
                </c:pt>
                <c:pt idx="97">
                  <c:v>7.8252942299999995E-4</c:v>
                </c:pt>
                <c:pt idx="98">
                  <c:v>7.7366649399999998E-4</c:v>
                </c:pt>
                <c:pt idx="99">
                  <c:v>7.6488435299999996E-4</c:v>
                </c:pt>
                <c:pt idx="100">
                  <c:v>7.5618223700000002E-4</c:v>
                </c:pt>
                <c:pt idx="101">
                  <c:v>7.4755939100000003E-4</c:v>
                </c:pt>
                <c:pt idx="102">
                  <c:v>7.3901506700000004E-4</c:v>
                </c:pt>
                <c:pt idx="103">
                  <c:v>7.30548521E-4</c:v>
                </c:pt>
                <c:pt idx="104">
                  <c:v>7.2215901700000004E-4</c:v>
                </c:pt>
                <c:pt idx="105">
                  <c:v>7.1384582500000002E-4</c:v>
                </c:pt>
                <c:pt idx="106">
                  <c:v>7.0560822100000002E-4</c:v>
                </c:pt>
                <c:pt idx="107">
                  <c:v>6.97445486E-4</c:v>
                </c:pt>
                <c:pt idx="108">
                  <c:v>6.8935690799999997E-4</c:v>
                </c:pt>
                <c:pt idx="109">
                  <c:v>6.8134178100000004E-4</c:v>
                </c:pt>
                <c:pt idx="110">
                  <c:v>6.7339940399999999E-4</c:v>
                </c:pt>
                <c:pt idx="111">
                  <c:v>6.6552908E-4</c:v>
                </c:pt>
                <c:pt idx="112">
                  <c:v>6.5773012099999998E-4</c:v>
                </c:pt>
                <c:pt idx="113">
                  <c:v>6.5000184099999999E-4</c:v>
                </c:pt>
                <c:pt idx="114">
                  <c:v>6.4234356100000001E-4</c:v>
                </c:pt>
                <c:pt idx="115">
                  <c:v>6.3475460600000003E-4</c:v>
                </c:pt>
                <c:pt idx="116">
                  <c:v>6.2723430800000002E-4</c:v>
                </c:pt>
                <c:pt idx="117">
                  <c:v>6.1978200200000003E-4</c:v>
                </c:pt>
                <c:pt idx="118">
                  <c:v>6.1239702799999998E-4</c:v>
                </c:pt>
                <c:pt idx="119">
                  <c:v>6.05078731E-4</c:v>
                </c:pt>
                <c:pt idx="120">
                  <c:v>5.9782646199999998E-4</c:v>
                </c:pt>
                <c:pt idx="121">
                  <c:v>5.9063957299999999E-4</c:v>
                </c:pt>
                <c:pt idx="122">
                  <c:v>5.8351742500000001E-4</c:v>
                </c:pt>
                <c:pt idx="123">
                  <c:v>5.7645937999999998E-4</c:v>
                </c:pt>
                <c:pt idx="124">
                  <c:v>5.6946480500000003E-4</c:v>
                </c:pt>
                <c:pt idx="125">
                  <c:v>5.6253307099999998E-4</c:v>
                </c:pt>
                <c:pt idx="126">
                  <c:v>5.5566355400000003E-4</c:v>
                </c:pt>
                <c:pt idx="127">
                  <c:v>5.4885563299999997E-4</c:v>
                </c:pt>
                <c:pt idx="128">
                  <c:v>5.4210869099999997E-4</c:v>
                </c:pt>
                <c:pt idx="129">
                  <c:v>5.35422114E-4</c:v>
                </c:pt>
                <c:pt idx="130">
                  <c:v>5.28795293E-4</c:v>
                </c:pt>
                <c:pt idx="131">
                  <c:v>5.2222762200000001E-4</c:v>
                </c:pt>
                <c:pt idx="132">
                  <c:v>5.1571849700000004E-4</c:v>
                </c:pt>
                <c:pt idx="133">
                  <c:v>5.0926732000000001E-4</c:v>
                </c:pt>
                <c:pt idx="134">
                  <c:v>5.0287349500000001E-4</c:v>
                </c:pt>
                <c:pt idx="135">
                  <c:v>4.9653642700000003E-4</c:v>
                </c:pt>
                <c:pt idx="136">
                  <c:v>4.9025552700000005E-4</c:v>
                </c:pt>
                <c:pt idx="137">
                  <c:v>4.8403020900000002E-4</c:v>
                </c:pt>
                <c:pt idx="138">
                  <c:v>4.77859887E-4</c:v>
                </c:pt>
                <c:pt idx="139">
                  <c:v>4.7174397999999999E-4</c:v>
                </c:pt>
                <c:pt idx="140">
                  <c:v>4.6568190900000002E-4</c:v>
                </c:pt>
                <c:pt idx="141">
                  <c:v>4.5967309700000001E-4</c:v>
                </c:pt>
                <c:pt idx="142">
                  <c:v>4.5371697200000002E-4</c:v>
                </c:pt>
                <c:pt idx="143">
                  <c:v>4.4781296100000002E-4</c:v>
                </c:pt>
                <c:pt idx="144">
                  <c:v>4.4196049400000001E-4</c:v>
                </c:pt>
                <c:pt idx="145">
                  <c:v>4.3615900600000001E-4</c:v>
                </c:pt>
                <c:pt idx="146">
                  <c:v>4.3040793000000003E-4</c:v>
                </c:pt>
                <c:pt idx="147">
                  <c:v>4.2470670400000002E-4</c:v>
                </c:pt>
                <c:pt idx="148">
                  <c:v>4.19054767E-4</c:v>
                </c:pt>
                <c:pt idx="149">
                  <c:v>4.13451559E-4</c:v>
                </c:pt>
                <c:pt idx="150">
                  <c:v>4.0789652300000001E-4</c:v>
                </c:pt>
                <c:pt idx="151">
                  <c:v>4.0238910299999998E-4</c:v>
                </c:pt>
                <c:pt idx="152">
                  <c:v>3.9692874400000001E-4</c:v>
                </c:pt>
                <c:pt idx="153">
                  <c:v>3.9151489299999999E-4</c:v>
                </c:pt>
                <c:pt idx="154">
                  <c:v>3.86146998E-4</c:v>
                </c:pt>
                <c:pt idx="155">
                  <c:v>3.8082451000000001E-4</c:v>
                </c:pt>
                <c:pt idx="156">
                  <c:v>3.75546879E-4</c:v>
                </c:pt>
                <c:pt idx="157">
                  <c:v>3.7031355699999999E-4</c:v>
                </c:pt>
                <c:pt idx="158">
                  <c:v>3.65123996E-4</c:v>
                </c:pt>
                <c:pt idx="159">
                  <c:v>3.5997765099999999E-4</c:v>
                </c:pt>
                <c:pt idx="160">
                  <c:v>3.5487397600000002E-4</c:v>
                </c:pt>
                <c:pt idx="161">
                  <c:v>3.4981242699999999E-4</c:v>
                </c:pt>
                <c:pt idx="162">
                  <c:v>3.4479245900000002E-4</c:v>
                </c:pt>
                <c:pt idx="163">
                  <c:v>3.3981352800000001E-4</c:v>
                </c:pt>
                <c:pt idx="164">
                  <c:v>3.34875093E-4</c:v>
                </c:pt>
                <c:pt idx="165">
                  <c:v>3.2997661E-4</c:v>
                </c:pt>
                <c:pt idx="166">
                  <c:v>3.25117538E-4</c:v>
                </c:pt>
                <c:pt idx="167">
                  <c:v>3.2029733300000001E-4</c:v>
                </c:pt>
                <c:pt idx="168">
                  <c:v>3.1551545400000002E-4</c:v>
                </c:pt>
                <c:pt idx="169">
                  <c:v>3.1077136000000002E-4</c:v>
                </c:pt>
                <c:pt idx="170">
                  <c:v>3.0606450800000002E-4</c:v>
                </c:pt>
                <c:pt idx="171">
                  <c:v>3.01394357E-4</c:v>
                </c:pt>
                <c:pt idx="172">
                  <c:v>2.9676036299999998E-4</c:v>
                </c:pt>
                <c:pt idx="173">
                  <c:v>2.92161986E-4</c:v>
                </c:pt>
                <c:pt idx="174">
                  <c:v>2.8759868100000001E-4</c:v>
                </c:pt>
                <c:pt idx="175">
                  <c:v>2.8306990600000001E-4</c:v>
                </c:pt>
                <c:pt idx="176">
                  <c:v>2.78575118E-4</c:v>
                </c:pt>
                <c:pt idx="177">
                  <c:v>2.7411377099999999E-4</c:v>
                </c:pt>
                <c:pt idx="178">
                  <c:v>2.6968532E-4</c:v>
                </c:pt>
                <c:pt idx="179">
                  <c:v>2.6528922100000003E-4</c:v>
                </c:pt>
                <c:pt idx="180">
                  <c:v>2.6092492699999998E-4</c:v>
                </c:pt>
                <c:pt idx="181">
                  <c:v>2.56591889E-4</c:v>
                </c:pt>
                <c:pt idx="182">
                  <c:v>2.5228955999999998E-4</c:v>
                </c:pt>
                <c:pt idx="183">
                  <c:v>2.4801739100000002E-4</c:v>
                </c:pt>
                <c:pt idx="184">
                  <c:v>2.43774831E-4</c:v>
                </c:pt>
                <c:pt idx="185">
                  <c:v>2.39561327E-4</c:v>
                </c:pt>
                <c:pt idx="186">
                  <c:v>2.3537632799999999E-4</c:v>
                </c:pt>
                <c:pt idx="187">
                  <c:v>2.3121927900000001E-4</c:v>
                </c:pt>
                <c:pt idx="188">
                  <c:v>2.27089625E-4</c:v>
                </c:pt>
                <c:pt idx="189">
                  <c:v>2.2298680799999999E-4</c:v>
                </c:pt>
                <c:pt idx="190">
                  <c:v>2.1891027000000001E-4</c:v>
                </c:pt>
                <c:pt idx="191">
                  <c:v>2.1485944999999999E-4</c:v>
                </c:pt>
                <c:pt idx="192">
                  <c:v>2.10833788E-4</c:v>
                </c:pt>
                <c:pt idx="193">
                  <c:v>2.06832719E-4</c:v>
                </c:pt>
                <c:pt idx="194">
                  <c:v>2.02855678E-4</c:v>
                </c:pt>
                <c:pt idx="195">
                  <c:v>1.98902098E-4</c:v>
                </c:pt>
                <c:pt idx="196">
                  <c:v>1.9497141100000001E-4</c:v>
                </c:pt>
                <c:pt idx="197">
                  <c:v>1.9106304500000001E-4</c:v>
                </c:pt>
                <c:pt idx="198">
                  <c:v>1.87176427E-4</c:v>
                </c:pt>
                <c:pt idx="199">
                  <c:v>1.83310984E-4</c:v>
                </c:pt>
                <c:pt idx="200">
                  <c:v>1.79466136E-4</c:v>
                </c:pt>
                <c:pt idx="201">
                  <c:v>1.75641307E-4</c:v>
                </c:pt>
                <c:pt idx="202">
                  <c:v>1.7183591299999999E-4</c:v>
                </c:pt>
                <c:pt idx="203">
                  <c:v>1.6804937200000001E-4</c:v>
                </c:pt>
                <c:pt idx="204">
                  <c:v>1.64281098E-4</c:v>
                </c:pt>
                <c:pt idx="205">
                  <c:v>1.6053050200000001E-4</c:v>
                </c:pt>
                <c:pt idx="206">
                  <c:v>1.5679699499999999E-4</c:v>
                </c:pt>
                <c:pt idx="207">
                  <c:v>1.5307998200000001E-4</c:v>
                </c:pt>
                <c:pt idx="208">
                  <c:v>1.4937886800000001E-4</c:v>
                </c:pt>
                <c:pt idx="209">
                  <c:v>1.4569305700000001E-4</c:v>
                </c:pt>
                <c:pt idx="210">
                  <c:v>1.42021946E-4</c:v>
                </c:pt>
                <c:pt idx="211">
                  <c:v>1.3836493299999999E-4</c:v>
                </c:pt>
                <c:pt idx="212">
                  <c:v>1.34721413E-4</c:v>
                </c:pt>
                <c:pt idx="213">
                  <c:v>1.3109077700000001E-4</c:v>
                </c:pt>
                <c:pt idx="214">
                  <c:v>1.27472414E-4</c:v>
                </c:pt>
                <c:pt idx="215">
                  <c:v>1.2386571E-4</c:v>
                </c:pt>
                <c:pt idx="216">
                  <c:v>1.2027004900000001E-4</c:v>
                </c:pt>
                <c:pt idx="217">
                  <c:v>1.16684812E-4</c:v>
                </c:pt>
                <c:pt idx="218">
                  <c:v>1.13109378E-4</c:v>
                </c:pt>
                <c:pt idx="219">
                  <c:v>1.09543121E-4</c:v>
                </c:pt>
                <c:pt idx="220">
                  <c:v>1.0598541399999999E-4</c:v>
                </c:pt>
                <c:pt idx="221">
                  <c:v>1.02435626E-4</c:v>
                </c:pt>
                <c:pt idx="222" formatCode="0.00E+00">
                  <c:v>9.8893125299999993E-5</c:v>
                </c:pt>
                <c:pt idx="223" formatCode="0.00E+00">
                  <c:v>9.5357274899999996E-5</c:v>
                </c:pt>
                <c:pt idx="224" formatCode="0.00E+00">
                  <c:v>9.1827436200000003E-5</c:v>
                </c:pt>
                <c:pt idx="225" formatCode="0.00E+00">
                  <c:v>8.8302967400000001E-5</c:v>
                </c:pt>
                <c:pt idx="226" formatCode="0.00E+00">
                  <c:v>8.4783224000000004E-5</c:v>
                </c:pt>
                <c:pt idx="227" formatCode="0.00E+00">
                  <c:v>8.1267558300000001E-5</c:v>
                </c:pt>
                <c:pt idx="228" formatCode="0.00E+00">
                  <c:v>7.7755319899999994E-5</c:v>
                </c:pt>
                <c:pt idx="229" formatCode="0.00E+00">
                  <c:v>7.4245855500000002E-5</c:v>
                </c:pt>
                <c:pt idx="230" formatCode="0.00E+00">
                  <c:v>7.0738508800000002E-5</c:v>
                </c:pt>
                <c:pt idx="231" formatCode="0.00E+00">
                  <c:v>6.7232620700000007E-5</c:v>
                </c:pt>
                <c:pt idx="232" formatCode="0.00E+00">
                  <c:v>6.37275291E-5</c:v>
                </c:pt>
                <c:pt idx="233" formatCode="0.00E+00">
                  <c:v>6.0222568999999997E-5</c:v>
                </c:pt>
                <c:pt idx="234" formatCode="0.00E+00">
                  <c:v>5.6717072400000003E-5</c:v>
                </c:pt>
                <c:pt idx="235" formatCode="0.00E+00">
                  <c:v>5.3210368599999997E-5</c:v>
                </c:pt>
                <c:pt idx="236" formatCode="0.00E+00">
                  <c:v>4.9701783799999999E-5</c:v>
                </c:pt>
                <c:pt idx="237" formatCode="0.00E+00">
                  <c:v>4.6190641500000001E-5</c:v>
                </c:pt>
                <c:pt idx="238" formatCode="0.00E+00">
                  <c:v>4.2676262200000003E-5</c:v>
                </c:pt>
                <c:pt idx="239" formatCode="0.00E+00">
                  <c:v>3.9157963399999999E-5</c:v>
                </c:pt>
                <c:pt idx="240" formatCode="0.00E+00">
                  <c:v>3.5635059999999998E-5</c:v>
                </c:pt>
                <c:pt idx="241" formatCode="0.00E+00">
                  <c:v>3.2106863899999999E-5</c:v>
                </c:pt>
                <c:pt idx="242" formatCode="0.00E+00">
                  <c:v>2.8572684200000001E-5</c:v>
                </c:pt>
                <c:pt idx="243" formatCode="0.00E+00">
                  <c:v>2.5031827099999999E-5</c:v>
                </c:pt>
                <c:pt idx="244" formatCode="0.00E+00">
                  <c:v>2.1483596099999999E-5</c:v>
                </c:pt>
                <c:pt idx="245" formatCode="0.00E+00">
                  <c:v>1.7927291799999998E-5</c:v>
                </c:pt>
                <c:pt idx="246" formatCode="0.00E+00">
                  <c:v>1.4362212000000001E-5</c:v>
                </c:pt>
                <c:pt idx="247" formatCode="0.00E+00">
                  <c:v>1.0787652E-5</c:v>
                </c:pt>
                <c:pt idx="248" formatCode="0.00E+00">
                  <c:v>7.2029039600000001E-6</c:v>
                </c:pt>
                <c:pt idx="249" formatCode="0.00E+00">
                  <c:v>3.6072576599999999E-6</c:v>
                </c:pt>
                <c:pt idx="250" formatCode="0.00E+00">
                  <c:v>2.1236414600000001E-17</c:v>
                </c:pt>
                <c:pt idx="251" formatCode="0.00E+00">
                  <c:v>3.6195847599999998E-6</c:v>
                </c:pt>
                <c:pt idx="252" formatCode="0.00E+00">
                  <c:v>7.2522150199999996E-6</c:v>
                </c:pt>
                <c:pt idx="253" formatCode="0.00E+00">
                  <c:v>1.0898611800000001E-5</c:v>
                </c:pt>
                <c:pt idx="254" formatCode="0.00E+00">
                  <c:v>1.4559498900000001E-5</c:v>
                </c:pt>
                <c:pt idx="255" formatCode="0.00E+00">
                  <c:v>1.8235602299999999E-5</c:v>
                </c:pt>
                <c:pt idx="256" formatCode="0.00E+00">
                  <c:v>2.1927651100000001E-5</c:v>
                </c:pt>
                <c:pt idx="257" formatCode="0.00E+00">
                  <c:v>2.56363765E-5</c:v>
                </c:pt>
                <c:pt idx="258" formatCode="0.00E+00">
                  <c:v>2.93625125E-5</c:v>
                </c:pt>
                <c:pt idx="259" formatCode="0.00E+00">
                  <c:v>3.3106795499999997E-5</c:v>
                </c:pt>
                <c:pt idx="260" formatCode="0.00E+00">
                  <c:v>3.6869964300000001E-5</c:v>
                </c:pt>
                <c:pt idx="261" formatCode="0.00E+00">
                  <c:v>4.0652760400000002E-5</c:v>
                </c:pt>
                <c:pt idx="262" formatCode="0.00E+00">
                  <c:v>4.4455927299999998E-5</c:v>
                </c:pt>
                <c:pt idx="263" formatCode="0.00E+00">
                  <c:v>4.8280211400000002E-5</c:v>
                </c:pt>
                <c:pt idx="264" formatCode="0.00E+00">
                  <c:v>5.2126361299999998E-5</c:v>
                </c:pt>
                <c:pt idx="265" formatCode="0.00E+00">
                  <c:v>5.5995127699999997E-5</c:v>
                </c:pt>
                <c:pt idx="266" formatCode="0.00E+00">
                  <c:v>5.9887263900000002E-5</c:v>
                </c:pt>
                <c:pt idx="267" formatCode="0.00E+00">
                  <c:v>6.3803525600000005E-5</c:v>
                </c:pt>
                <c:pt idx="268" formatCode="0.00E+00">
                  <c:v>6.7744670600000003E-5</c:v>
                </c:pt>
                <c:pt idx="269" formatCode="0.00E+00">
                  <c:v>7.1711459000000001E-5</c:v>
                </c:pt>
                <c:pt idx="270" formatCode="0.00E+00">
                  <c:v>7.5704653199999995E-5</c:v>
                </c:pt>
                <c:pt idx="271" formatCode="0.00E+00">
                  <c:v>7.9725017699999994E-5</c:v>
                </c:pt>
                <c:pt idx="272" formatCode="0.00E+00">
                  <c:v>8.3773319400000005E-5</c:v>
                </c:pt>
                <c:pt idx="273" formatCode="0.00E+00">
                  <c:v>8.7850327099999994E-5</c:v>
                </c:pt>
                <c:pt idx="274" formatCode="0.00E+00">
                  <c:v>9.1956812200000003E-5</c:v>
                </c:pt>
                <c:pt idx="275" formatCode="0.00E+00">
                  <c:v>9.6093547699999994E-5</c:v>
                </c:pt>
                <c:pt idx="276">
                  <c:v>1.0026130900000001E-4</c:v>
                </c:pt>
                <c:pt idx="277">
                  <c:v>1.04460874E-4</c:v>
                </c:pt>
                <c:pt idx="278">
                  <c:v>1.08693022E-4</c:v>
                </c:pt>
                <c:pt idx="279">
                  <c:v>1.1295853400000001E-4</c:v>
                </c:pt>
                <c:pt idx="280">
                  <c:v>1.1725819400000001E-4</c:v>
                </c:pt>
                <c:pt idx="281">
                  <c:v>1.21592789E-4</c:v>
                </c:pt>
                <c:pt idx="282">
                  <c:v>1.25963105E-4</c:v>
                </c:pt>
                <c:pt idx="283">
                  <c:v>1.3036993300000001E-4</c:v>
                </c:pt>
                <c:pt idx="284">
                  <c:v>1.3481406299999999E-4</c:v>
                </c:pt>
                <c:pt idx="285">
                  <c:v>1.3929629099999999E-4</c:v>
                </c:pt>
                <c:pt idx="286">
                  <c:v>1.4381741100000001E-4</c:v>
                </c:pt>
                <c:pt idx="287">
                  <c:v>1.4837822E-4</c:v>
                </c:pt>
                <c:pt idx="288">
                  <c:v>1.5297951900000001E-4</c:v>
                </c:pt>
                <c:pt idx="289">
                  <c:v>1.5762211E-4</c:v>
                </c:pt>
                <c:pt idx="290">
                  <c:v>1.62306794E-4</c:v>
                </c:pt>
                <c:pt idx="291">
                  <c:v>1.6703437799999999E-4</c:v>
                </c:pt>
                <c:pt idx="292">
                  <c:v>1.7180566800000001E-4</c:v>
                </c:pt>
                <c:pt idx="293">
                  <c:v>1.7662147399999999E-4</c:v>
                </c:pt>
                <c:pt idx="294">
                  <c:v>1.81482607E-4</c:v>
                </c:pt>
                <c:pt idx="295">
                  <c:v>1.8638987900000001E-4</c:v>
                </c:pt>
                <c:pt idx="296">
                  <c:v>1.9134410499999999E-4</c:v>
                </c:pt>
                <c:pt idx="297">
                  <c:v>1.96346101E-4</c:v>
                </c:pt>
                <c:pt idx="298">
                  <c:v>2.01396687E-4</c:v>
                </c:pt>
                <c:pt idx="299">
                  <c:v>2.0649668100000001E-4</c:v>
                </c:pt>
                <c:pt idx="300">
                  <c:v>2.1164690699999999E-4</c:v>
                </c:pt>
                <c:pt idx="301">
                  <c:v>2.1684818799999999E-4</c:v>
                </c:pt>
                <c:pt idx="302">
                  <c:v>2.2210135E-4</c:v>
                </c:pt>
                <c:pt idx="303">
                  <c:v>2.2740722100000001E-4</c:v>
                </c:pt>
                <c:pt idx="304">
                  <c:v>2.3276662900000001E-4</c:v>
                </c:pt>
                <c:pt idx="305">
                  <c:v>2.38180408E-4</c:v>
                </c:pt>
                <c:pt idx="306">
                  <c:v>2.4364938899999999E-4</c:v>
                </c:pt>
                <c:pt idx="307">
                  <c:v>2.4917440800000001E-4</c:v>
                </c:pt>
                <c:pt idx="308">
                  <c:v>2.5475630100000002E-4</c:v>
                </c:pt>
                <c:pt idx="309">
                  <c:v>2.6039590900000002E-4</c:v>
                </c:pt>
                <c:pt idx="310">
                  <c:v>2.6609407000000002E-4</c:v>
                </c:pt>
                <c:pt idx="311">
                  <c:v>2.7185162900000002E-4</c:v>
                </c:pt>
                <c:pt idx="312">
                  <c:v>2.77669428E-4</c:v>
                </c:pt>
                <c:pt idx="313">
                  <c:v>2.8354831599999999E-4</c:v>
                </c:pt>
                <c:pt idx="314">
                  <c:v>2.8948913900000002E-4</c:v>
                </c:pt>
                <c:pt idx="315">
                  <c:v>2.95492748E-4</c:v>
                </c:pt>
                <c:pt idx="316">
                  <c:v>3.01559995E-4</c:v>
                </c:pt>
                <c:pt idx="317">
                  <c:v>3.0769173400000001E-4</c:v>
                </c:pt>
                <c:pt idx="318">
                  <c:v>3.1388882199999998E-4</c:v>
                </c:pt>
                <c:pt idx="319">
                  <c:v>3.2015211500000001E-4</c:v>
                </c:pt>
                <c:pt idx="320">
                  <c:v>3.2648247300000002E-4</c:v>
                </c:pt>
                <c:pt idx="321">
                  <c:v>3.3288075899999997E-4</c:v>
                </c:pt>
                <c:pt idx="322">
                  <c:v>3.3934783500000001E-4</c:v>
                </c:pt>
                <c:pt idx="323">
                  <c:v>3.4588456899999997E-4</c:v>
                </c:pt>
                <c:pt idx="324">
                  <c:v>3.5249182599999998E-4</c:v>
                </c:pt>
                <c:pt idx="325">
                  <c:v>3.5917047800000001E-4</c:v>
                </c:pt>
                <c:pt idx="326">
                  <c:v>3.65921395E-4</c:v>
                </c:pt>
                <c:pt idx="327">
                  <c:v>3.7274545199999999E-4</c:v>
                </c:pt>
                <c:pt idx="328">
                  <c:v>3.79643525E-4</c:v>
                </c:pt>
                <c:pt idx="329">
                  <c:v>3.8661648999999999E-4</c:v>
                </c:pt>
                <c:pt idx="330">
                  <c:v>3.9366522799999998E-4</c:v>
                </c:pt>
                <c:pt idx="331">
                  <c:v>4.00790621E-4</c:v>
                </c:pt>
                <c:pt idx="332">
                  <c:v>4.07993554E-4</c:v>
                </c:pt>
                <c:pt idx="333">
                  <c:v>4.1527491099999997E-4</c:v>
                </c:pt>
                <c:pt idx="334">
                  <c:v>4.2263558199999999E-4</c:v>
                </c:pt>
                <c:pt idx="335">
                  <c:v>4.3007645800000001E-4</c:v>
                </c:pt>
                <c:pt idx="336">
                  <c:v>4.3759843E-4</c:v>
                </c:pt>
                <c:pt idx="337">
                  <c:v>4.4520239300000001E-4</c:v>
                </c:pt>
                <c:pt idx="338">
                  <c:v>4.5288924499999999E-4</c:v>
                </c:pt>
                <c:pt idx="339">
                  <c:v>4.6065988500000002E-4</c:v>
                </c:pt>
                <c:pt idx="340">
                  <c:v>4.6851521399999998E-4</c:v>
                </c:pt>
                <c:pt idx="341">
                  <c:v>4.7645613599999999E-4</c:v>
                </c:pt>
                <c:pt idx="342">
                  <c:v>4.8448355700000001E-4</c:v>
                </c:pt>
                <c:pt idx="343">
                  <c:v>4.92598385E-4</c:v>
                </c:pt>
                <c:pt idx="344">
                  <c:v>5.0080152999999999E-4</c:v>
                </c:pt>
                <c:pt idx="345">
                  <c:v>5.0909390600000002E-4</c:v>
                </c:pt>
                <c:pt idx="346">
                  <c:v>5.1747642800000003E-4</c:v>
                </c:pt>
                <c:pt idx="347">
                  <c:v>5.2595001200000002E-4</c:v>
                </c:pt>
                <c:pt idx="348">
                  <c:v>5.3451558000000001E-4</c:v>
                </c:pt>
                <c:pt idx="349">
                  <c:v>5.4317405300000001E-4</c:v>
                </c:pt>
                <c:pt idx="350">
                  <c:v>5.5192635699999998E-4</c:v>
                </c:pt>
                <c:pt idx="351">
                  <c:v>5.6077341700000005E-4</c:v>
                </c:pt>
                <c:pt idx="352">
                  <c:v>5.6971616399999995E-4</c:v>
                </c:pt>
                <c:pt idx="353">
                  <c:v>5.7875553099999996E-4</c:v>
                </c:pt>
                <c:pt idx="354">
                  <c:v>5.8789244999999995E-4</c:v>
                </c:pt>
                <c:pt idx="355">
                  <c:v>5.9712785999999996E-4</c:v>
                </c:pt>
                <c:pt idx="356">
                  <c:v>6.0646270100000001E-4</c:v>
                </c:pt>
                <c:pt idx="357">
                  <c:v>6.1589791300000005E-4</c:v>
                </c:pt>
                <c:pt idx="358">
                  <c:v>6.2543444299999998E-4</c:v>
                </c:pt>
                <c:pt idx="359">
                  <c:v>6.3507323700000002E-4</c:v>
                </c:pt>
                <c:pt idx="360">
                  <c:v>6.4481524599999996E-4</c:v>
                </c:pt>
                <c:pt idx="361">
                  <c:v>6.5466142200000001E-4</c:v>
                </c:pt>
                <c:pt idx="362">
                  <c:v>6.6461272000000002E-4</c:v>
                </c:pt>
                <c:pt idx="363">
                  <c:v>6.7467009799999998E-4</c:v>
                </c:pt>
                <c:pt idx="364">
                  <c:v>6.8483451800000004E-4</c:v>
                </c:pt>
                <c:pt idx="365">
                  <c:v>6.9510694200000005E-4</c:v>
                </c:pt>
                <c:pt idx="366">
                  <c:v>7.0548833699999995E-4</c:v>
                </c:pt>
                <c:pt idx="367">
                  <c:v>7.1597967199999997E-4</c:v>
                </c:pt>
                <c:pt idx="368">
                  <c:v>7.2658191800000003E-4</c:v>
                </c:pt>
                <c:pt idx="369">
                  <c:v>7.3729605100000004E-4</c:v>
                </c:pt>
                <c:pt idx="370">
                  <c:v>7.4812304799999998E-4</c:v>
                </c:pt>
                <c:pt idx="371">
                  <c:v>7.5906388999999995E-4</c:v>
                </c:pt>
                <c:pt idx="372">
                  <c:v>7.7011956000000003E-4</c:v>
                </c:pt>
                <c:pt idx="373">
                  <c:v>7.8129104399999997E-4</c:v>
                </c:pt>
                <c:pt idx="374">
                  <c:v>7.9257933300000004E-4</c:v>
                </c:pt>
                <c:pt idx="375">
                  <c:v>8.0398541699999997E-4</c:v>
                </c:pt>
                <c:pt idx="376">
                  <c:v>8.15510293E-4</c:v>
                </c:pt>
                <c:pt idx="377">
                  <c:v>8.2715495900000005E-4</c:v>
                </c:pt>
                <c:pt idx="378">
                  <c:v>8.3892041800000001E-4</c:v>
                </c:pt>
                <c:pt idx="379">
                  <c:v>8.50807673E-4</c:v>
                </c:pt>
                <c:pt idx="380">
                  <c:v>8.6281773299999999E-4</c:v>
                </c:pt>
                <c:pt idx="381">
                  <c:v>8.7495160799999996E-4</c:v>
                </c:pt>
                <c:pt idx="382">
                  <c:v>8.8721031399999998E-4</c:v>
                </c:pt>
                <c:pt idx="383">
                  <c:v>8.9959486799999998E-4</c:v>
                </c:pt>
                <c:pt idx="384">
                  <c:v>9.1210629100000001E-4</c:v>
                </c:pt>
                <c:pt idx="385">
                  <c:v>9.2474560799999999E-4</c:v>
                </c:pt>
                <c:pt idx="386">
                  <c:v>9.3751384500000005E-4</c:v>
                </c:pt>
                <c:pt idx="387">
                  <c:v>9.5041203499999995E-4</c:v>
                </c:pt>
                <c:pt idx="388">
                  <c:v>9.6344121100000002E-4</c:v>
                </c:pt>
                <c:pt idx="389">
                  <c:v>9.7660241299999989E-4</c:v>
                </c:pt>
                <c:pt idx="390">
                  <c:v>9.8989668099999997E-4</c:v>
                </c:pt>
                <c:pt idx="391">
                  <c:v>1.00332506E-3</c:v>
                </c:pt>
                <c:pt idx="392">
                  <c:v>1.0168886000000001E-3</c:v>
                </c:pt>
                <c:pt idx="393">
                  <c:v>1.0305883499999999E-3</c:v>
                </c:pt>
                <c:pt idx="394">
                  <c:v>1.0444253800000001E-3</c:v>
                </c:pt>
                <c:pt idx="395">
                  <c:v>1.05840073E-3</c:v>
                </c:pt>
                <c:pt idx="396">
                  <c:v>1.0725154700000001E-3</c:v>
                </c:pt>
                <c:pt idx="397">
                  <c:v>1.0867706700000001E-3</c:v>
                </c:pt>
                <c:pt idx="398">
                  <c:v>1.10116741E-3</c:v>
                </c:pt>
                <c:pt idx="399">
                  <c:v>1.11570675E-3</c:v>
                </c:pt>
                <c:pt idx="400">
                  <c:v>1.13038977E-3</c:v>
                </c:pt>
                <c:pt idx="401">
                  <c:v>1.1452175699999999E-3</c:v>
                </c:pt>
                <c:pt idx="402">
                  <c:v>1.1601912099999999E-3</c:v>
                </c:pt>
                <c:pt idx="403">
                  <c:v>1.1753118100000001E-3</c:v>
                </c:pt>
                <c:pt idx="404">
                  <c:v>1.1905804400000001E-3</c:v>
                </c:pt>
                <c:pt idx="405">
                  <c:v>1.20599822E-3</c:v>
                </c:pt>
                <c:pt idx="406">
                  <c:v>1.22156624E-3</c:v>
                </c:pt>
                <c:pt idx="407">
                  <c:v>1.23728561E-3</c:v>
                </c:pt>
                <c:pt idx="408">
                  <c:v>1.2531574499999999E-3</c:v>
                </c:pt>
                <c:pt idx="409">
                  <c:v>1.26918286E-3</c:v>
                </c:pt>
                <c:pt idx="410">
                  <c:v>1.28536298E-3</c:v>
                </c:pt>
                <c:pt idx="411">
                  <c:v>1.30169892E-3</c:v>
                </c:pt>
                <c:pt idx="412">
                  <c:v>1.31819182E-3</c:v>
                </c:pt>
                <c:pt idx="413">
                  <c:v>1.3348428E-3</c:v>
                </c:pt>
                <c:pt idx="414">
                  <c:v>1.3516530200000001E-3</c:v>
                </c:pt>
                <c:pt idx="415">
                  <c:v>1.3686236E-3</c:v>
                </c:pt>
                <c:pt idx="416">
                  <c:v>1.3857557E-3</c:v>
                </c:pt>
                <c:pt idx="417">
                  <c:v>1.4030504699999999E-3</c:v>
                </c:pt>
                <c:pt idx="418">
                  <c:v>1.4205090700000001E-3</c:v>
                </c:pt>
                <c:pt idx="419">
                  <c:v>1.4381326599999999E-3</c:v>
                </c:pt>
                <c:pt idx="420">
                  <c:v>1.4559224E-3</c:v>
                </c:pt>
                <c:pt idx="421">
                  <c:v>1.4738794700000001E-3</c:v>
                </c:pt>
                <c:pt idx="422">
                  <c:v>1.4920050400000001E-3</c:v>
                </c:pt>
                <c:pt idx="423">
                  <c:v>1.5103002999999999E-3</c:v>
                </c:pt>
                <c:pt idx="424">
                  <c:v>1.52876642E-3</c:v>
                </c:pt>
                <c:pt idx="425">
                  <c:v>1.5474046E-3</c:v>
                </c:pt>
                <c:pt idx="426">
                  <c:v>1.5662160299999999E-3</c:v>
                </c:pt>
                <c:pt idx="427">
                  <c:v>1.5852019200000001E-3</c:v>
                </c:pt>
                <c:pt idx="428">
                  <c:v>1.60436347E-3</c:v>
                </c:pt>
                <c:pt idx="429">
                  <c:v>1.6237018900000001E-3</c:v>
                </c:pt>
                <c:pt idx="430">
                  <c:v>1.6432183900000001E-3</c:v>
                </c:pt>
                <c:pt idx="431">
                  <c:v>1.6629142E-3</c:v>
                </c:pt>
                <c:pt idx="432">
                  <c:v>1.68279054E-3</c:v>
                </c:pt>
                <c:pt idx="433">
                  <c:v>1.7028486399999999E-3</c:v>
                </c:pt>
                <c:pt idx="434">
                  <c:v>1.72308973E-3</c:v>
                </c:pt>
                <c:pt idx="435">
                  <c:v>1.7435150599999999E-3</c:v>
                </c:pt>
                <c:pt idx="436">
                  <c:v>1.7641258700000001E-3</c:v>
                </c:pt>
                <c:pt idx="437">
                  <c:v>1.7849234E-3</c:v>
                </c:pt>
                <c:pt idx="438">
                  <c:v>1.80590892E-3</c:v>
                </c:pt>
                <c:pt idx="439">
                  <c:v>1.82708369E-3</c:v>
                </c:pt>
                <c:pt idx="440">
                  <c:v>1.84844896E-3</c:v>
                </c:pt>
                <c:pt idx="441">
                  <c:v>1.870006E-3</c:v>
                </c:pt>
                <c:pt idx="442">
                  <c:v>1.8917560899999999E-3</c:v>
                </c:pt>
                <c:pt idx="443">
                  <c:v>1.9137005100000001E-3</c:v>
                </c:pt>
                <c:pt idx="444">
                  <c:v>1.9358405400000001E-3</c:v>
                </c:pt>
                <c:pt idx="445">
                  <c:v>1.95817747E-3</c:v>
                </c:pt>
                <c:pt idx="446">
                  <c:v>1.9807125800000002E-3</c:v>
                </c:pt>
                <c:pt idx="447">
                  <c:v>2.00344717E-3</c:v>
                </c:pt>
                <c:pt idx="448">
                  <c:v>2.0263825400000002E-3</c:v>
                </c:pt>
                <c:pt idx="449">
                  <c:v>2.04951999E-3</c:v>
                </c:pt>
                <c:pt idx="450">
                  <c:v>2.0728608399999998E-3</c:v>
                </c:pt>
                <c:pt idx="451">
                  <c:v>2.0964063800000001E-3</c:v>
                </c:pt>
                <c:pt idx="452">
                  <c:v>2.1201579299999999E-3</c:v>
                </c:pt>
                <c:pt idx="453">
                  <c:v>2.14411681E-3</c:v>
                </c:pt>
                <c:pt idx="454">
                  <c:v>2.1682843499999998E-3</c:v>
                </c:pt>
                <c:pt idx="455">
                  <c:v>2.1926618499999999E-3</c:v>
                </c:pt>
                <c:pt idx="456">
                  <c:v>2.2172506400000001E-3</c:v>
                </c:pt>
                <c:pt idx="457">
                  <c:v>2.2420520600000002E-3</c:v>
                </c:pt>
                <c:pt idx="458">
                  <c:v>2.2670674199999998E-3</c:v>
                </c:pt>
                <c:pt idx="459">
                  <c:v>2.2922980600000001E-3</c:v>
                </c:pt>
                <c:pt idx="460">
                  <c:v>2.3177453000000001E-3</c:v>
                </c:pt>
                <c:pt idx="461">
                  <c:v>2.34341049E-3</c:v>
                </c:pt>
                <c:pt idx="462">
                  <c:v>2.3692949399999998E-3</c:v>
                </c:pt>
                <c:pt idx="463">
                  <c:v>2.3953999899999998E-3</c:v>
                </c:pt>
                <c:pt idx="464">
                  <c:v>2.4217269799999999E-3</c:v>
                </c:pt>
                <c:pt idx="465">
                  <c:v>2.44827722E-3</c:v>
                </c:pt>
                <c:pt idx="466">
                  <c:v>2.47505205E-3</c:v>
                </c:pt>
                <c:pt idx="467">
                  <c:v>2.5020527900000001E-3</c:v>
                </c:pt>
                <c:pt idx="468">
                  <c:v>2.5292807500000001E-3</c:v>
                </c:pt>
                <c:pt idx="469">
                  <c:v>2.5567372700000001E-3</c:v>
                </c:pt>
                <c:pt idx="470">
                  <c:v>2.5844236500000002E-3</c:v>
                </c:pt>
                <c:pt idx="471">
                  <c:v>2.6123412099999998E-3</c:v>
                </c:pt>
                <c:pt idx="472">
                  <c:v>2.64049123E-3</c:v>
                </c:pt>
                <c:pt idx="473">
                  <c:v>2.6688750200000002E-3</c:v>
                </c:pt>
                <c:pt idx="474">
                  <c:v>2.69749387E-3</c:v>
                </c:pt>
                <c:pt idx="475">
                  <c:v>2.7263490500000001E-3</c:v>
                </c:pt>
                <c:pt idx="476">
                  <c:v>2.7554418400000001E-3</c:v>
                </c:pt>
                <c:pt idx="477">
                  <c:v>2.7847734800000002E-3</c:v>
                </c:pt>
                <c:pt idx="478">
                  <c:v>2.8143452300000002E-3</c:v>
                </c:pt>
                <c:pt idx="479">
                  <c:v>2.8441583199999999E-3</c:v>
                </c:pt>
                <c:pt idx="480">
                  <c:v>2.8742139700000001E-3</c:v>
                </c:pt>
                <c:pt idx="481">
                  <c:v>2.9045133799999998E-3</c:v>
                </c:pt>
                <c:pt idx="482">
                  <c:v>2.9350577300000001E-3</c:v>
                </c:pt>
                <c:pt idx="483">
                  <c:v>2.9658481900000002E-3</c:v>
                </c:pt>
                <c:pt idx="484">
                  <c:v>2.9968858999999998E-3</c:v>
                </c:pt>
                <c:pt idx="485">
                  <c:v>3.02817199E-3</c:v>
                </c:pt>
                <c:pt idx="486">
                  <c:v>3.05970756E-3</c:v>
                </c:pt>
                <c:pt idx="487">
                  <c:v>3.0914936800000002E-3</c:v>
                </c:pt>
                <c:pt idx="488">
                  <c:v>3.1235313899999999E-3</c:v>
                </c:pt>
                <c:pt idx="489">
                  <c:v>3.1558217099999998E-3</c:v>
                </c:pt>
                <c:pt idx="490">
                  <c:v>3.1883656299999999E-3</c:v>
                </c:pt>
                <c:pt idx="491">
                  <c:v>3.22116408E-3</c:v>
                </c:pt>
                <c:pt idx="492">
                  <c:v>3.2542179800000002E-3</c:v>
                </c:pt>
                <c:pt idx="493">
                  <c:v>3.2875282000000001E-3</c:v>
                </c:pt>
                <c:pt idx="494">
                  <c:v>3.3210955699999999E-3</c:v>
                </c:pt>
                <c:pt idx="495">
                  <c:v>3.3549208699999999E-3</c:v>
                </c:pt>
                <c:pt idx="496">
                  <c:v>3.3890048299999999E-3</c:v>
                </c:pt>
                <c:pt idx="497">
                  <c:v>3.42334814E-3</c:v>
                </c:pt>
                <c:pt idx="498">
                  <c:v>3.4579514299999999E-3</c:v>
                </c:pt>
                <c:pt idx="499">
                  <c:v>3.4928152600000001E-3</c:v>
                </c:pt>
                <c:pt idx="500">
                  <c:v>3.5279401400000001E-3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FieldError_1303!$K$1</c:f>
              <c:strCache>
                <c:ptCount val="1"/>
                <c:pt idx="0">
                  <c:v>|B run 13 error|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FieldError_1303!$K$2:$K$502</c:f>
              <c:numCache>
                <c:formatCode>General</c:formatCode>
                <c:ptCount val="501"/>
                <c:pt idx="0">
                  <c:v>1.7607140399999999E-4</c:v>
                </c:pt>
                <c:pt idx="1">
                  <c:v>1.7313348599999999E-4</c:v>
                </c:pt>
                <c:pt idx="2">
                  <c:v>1.7027555399999999E-4</c:v>
                </c:pt>
                <c:pt idx="3">
                  <c:v>1.6749515500000001E-4</c:v>
                </c:pt>
                <c:pt idx="4">
                  <c:v>1.6478991000000001E-4</c:v>
                </c:pt>
                <c:pt idx="5">
                  <c:v>1.6215751700000001E-4</c:v>
                </c:pt>
                <c:pt idx="6">
                  <c:v>1.59595742E-4</c:v>
                </c:pt>
                <c:pt idx="7">
                  <c:v>1.57102421E-4</c:v>
                </c:pt>
                <c:pt idx="8">
                  <c:v>1.54675457E-4</c:v>
                </c:pt>
                <c:pt idx="9">
                  <c:v>1.5231281600000001E-4</c:v>
                </c:pt>
                <c:pt idx="10">
                  <c:v>1.5001252799999999E-4</c:v>
                </c:pt>
                <c:pt idx="11">
                  <c:v>1.4777268299999999E-4</c:v>
                </c:pt>
                <c:pt idx="12">
                  <c:v>1.4559142800000001E-4</c:v>
                </c:pt>
                <c:pt idx="13">
                  <c:v>1.4346696800000001E-4</c:v>
                </c:pt>
                <c:pt idx="14">
                  <c:v>1.41397564E-4</c:v>
                </c:pt>
                <c:pt idx="15">
                  <c:v>1.39381529E-4</c:v>
                </c:pt>
                <c:pt idx="16">
                  <c:v>1.3741722800000001E-4</c:v>
                </c:pt>
                <c:pt idx="17">
                  <c:v>1.35503077E-4</c:v>
                </c:pt>
                <c:pt idx="18">
                  <c:v>1.33637538E-4</c:v>
                </c:pt>
                <c:pt idx="19">
                  <c:v>1.31819124E-4</c:v>
                </c:pt>
                <c:pt idx="20">
                  <c:v>1.3004639099999999E-4</c:v>
                </c:pt>
                <c:pt idx="21">
                  <c:v>1.2831794000000001E-4</c:v>
                </c:pt>
                <c:pt idx="22">
                  <c:v>1.2663241599999999E-4</c:v>
                </c:pt>
                <c:pt idx="23">
                  <c:v>1.2498850499999999E-4</c:v>
                </c:pt>
                <c:pt idx="24">
                  <c:v>1.2338493399999999E-4</c:v>
                </c:pt>
                <c:pt idx="25">
                  <c:v>1.2182046900000001E-4</c:v>
                </c:pt>
                <c:pt idx="26">
                  <c:v>1.2029391300000001E-4</c:v>
                </c:pt>
                <c:pt idx="27">
                  <c:v>1.1880411E-4</c:v>
                </c:pt>
                <c:pt idx="28">
                  <c:v>1.17349935E-4</c:v>
                </c:pt>
                <c:pt idx="29">
                  <c:v>1.159303E-4</c:v>
                </c:pt>
                <c:pt idx="30">
                  <c:v>1.14544153E-4</c:v>
                </c:pt>
                <c:pt idx="31">
                  <c:v>1.1319047E-4</c:v>
                </c:pt>
                <c:pt idx="32">
                  <c:v>1.11868263E-4</c:v>
                </c:pt>
                <c:pt idx="33">
                  <c:v>1.10576572E-4</c:v>
                </c:pt>
                <c:pt idx="34">
                  <c:v>1.09314469E-4</c:v>
                </c:pt>
                <c:pt idx="35">
                  <c:v>1.08081054E-4</c:v>
                </c:pt>
                <c:pt idx="36">
                  <c:v>1.0687545499999999E-4</c:v>
                </c:pt>
                <c:pt idx="37">
                  <c:v>1.0569682600000001E-4</c:v>
                </c:pt>
                <c:pt idx="38">
                  <c:v>1.04544351E-4</c:v>
                </c:pt>
                <c:pt idx="39">
                  <c:v>1.03417235E-4</c:v>
                </c:pt>
                <c:pt idx="40">
                  <c:v>1.02314711E-4</c:v>
                </c:pt>
                <c:pt idx="41">
                  <c:v>1.01236035E-4</c:v>
                </c:pt>
                <c:pt idx="42">
                  <c:v>1.00180486E-4</c:v>
                </c:pt>
                <c:pt idx="43" formatCode="0.00E+00">
                  <c:v>9.9147365400000003E-5</c:v>
                </c:pt>
                <c:pt idx="44" formatCode="0.00E+00">
                  <c:v>9.8135996999999995E-5</c:v>
                </c:pt>
                <c:pt idx="45" formatCode="0.00E+00">
                  <c:v>9.7145725200000006E-5</c:v>
                </c:pt>
                <c:pt idx="46" formatCode="0.00E+00">
                  <c:v>9.6175914900000005E-5</c:v>
                </c:pt>
                <c:pt idx="47" formatCode="0.00E+00">
                  <c:v>9.5225951000000005E-5</c:v>
                </c:pt>
                <c:pt idx="48" formatCode="0.00E+00">
                  <c:v>9.4295237200000003E-5</c:v>
                </c:pt>
                <c:pt idx="49" formatCode="0.00E+00">
                  <c:v>9.3383196100000005E-5</c:v>
                </c:pt>
                <c:pt idx="50" formatCode="0.00E+00">
                  <c:v>9.2489268000000001E-5</c:v>
                </c:pt>
                <c:pt idx="51" formatCode="0.00E+00">
                  <c:v>9.1612910600000002E-5</c:v>
                </c:pt>
                <c:pt idx="52" formatCode="0.00E+00">
                  <c:v>9.0753598300000001E-5</c:v>
                </c:pt>
                <c:pt idx="53" formatCode="0.00E+00">
                  <c:v>8.9910821900000002E-5</c:v>
                </c:pt>
                <c:pt idx="54" formatCode="0.00E+00">
                  <c:v>8.9084087899999999E-5</c:v>
                </c:pt>
                <c:pt idx="55" formatCode="0.00E+00">
                  <c:v>8.8272917899999997E-5</c:v>
                </c:pt>
                <c:pt idx="56" formatCode="0.00E+00">
                  <c:v>8.7476848300000002E-5</c:v>
                </c:pt>
                <c:pt idx="57" formatCode="0.00E+00">
                  <c:v>8.6695429600000006E-5</c:v>
                </c:pt>
                <c:pt idx="58" formatCode="0.00E+00">
                  <c:v>8.5928226199999996E-5</c:v>
                </c:pt>
                <c:pt idx="59" formatCode="0.00E+00">
                  <c:v>8.5174815800000004E-5</c:v>
                </c:pt>
                <c:pt idx="60" formatCode="0.00E+00">
                  <c:v>8.4434788700000002E-5</c:v>
                </c:pt>
                <c:pt idx="61" formatCode="0.00E+00">
                  <c:v>8.3707748100000001E-5</c:v>
                </c:pt>
                <c:pt idx="62" formatCode="0.00E+00">
                  <c:v>8.2993308699999993E-5</c:v>
                </c:pt>
                <c:pt idx="63" formatCode="0.00E+00">
                  <c:v>8.2291097200000004E-5</c:v>
                </c:pt>
                <c:pt idx="64" formatCode="0.00E+00">
                  <c:v>8.1600751300000001E-5</c:v>
                </c:pt>
                <c:pt idx="65" formatCode="0.00E+00">
                  <c:v>8.0921919899999998E-5</c:v>
                </c:pt>
                <c:pt idx="66" formatCode="0.00E+00">
                  <c:v>8.0254262000000004E-5</c:v>
                </c:pt>
                <c:pt idx="67" formatCode="0.00E+00">
                  <c:v>7.9597446900000002E-5</c:v>
                </c:pt>
                <c:pt idx="68" formatCode="0.00E+00">
                  <c:v>7.8951153799999995E-5</c:v>
                </c:pt>
                <c:pt idx="69" formatCode="0.00E+00">
                  <c:v>7.8315071300000001E-5</c:v>
                </c:pt>
                <c:pt idx="70" formatCode="0.00E+00">
                  <c:v>7.7688897199999996E-5</c:v>
                </c:pt>
                <c:pt idx="71" formatCode="0.00E+00">
                  <c:v>7.7072338000000001E-5</c:v>
                </c:pt>
                <c:pt idx="72" formatCode="0.00E+00">
                  <c:v>7.6465109000000005E-5</c:v>
                </c:pt>
                <c:pt idx="73" formatCode="0.00E+00">
                  <c:v>7.5866933599999997E-5</c:v>
                </c:pt>
                <c:pt idx="74" formatCode="0.00E+00">
                  <c:v>7.52775432E-5</c:v>
                </c:pt>
                <c:pt idx="75" formatCode="0.00E+00">
                  <c:v>7.4696676999999996E-5</c:v>
                </c:pt>
                <c:pt idx="76" formatCode="0.00E+00">
                  <c:v>7.4124081499999997E-5</c:v>
                </c:pt>
                <c:pt idx="77" formatCode="0.00E+00">
                  <c:v>7.3559510699999995E-5</c:v>
                </c:pt>
                <c:pt idx="78" formatCode="0.00E+00">
                  <c:v>7.3002725200000003E-5</c:v>
                </c:pt>
                <c:pt idx="79" formatCode="0.00E+00">
                  <c:v>7.2453492699999999E-5</c:v>
                </c:pt>
                <c:pt idx="80" formatCode="0.00E+00">
                  <c:v>7.1911586999999995E-5</c:v>
                </c:pt>
                <c:pt idx="81" formatCode="0.00E+00">
                  <c:v>7.1376788499999996E-5</c:v>
                </c:pt>
                <c:pt idx="82" formatCode="0.00E+00">
                  <c:v>7.0848883599999995E-5</c:v>
                </c:pt>
                <c:pt idx="83" formatCode="0.00E+00">
                  <c:v>7.0327664400000002E-5</c:v>
                </c:pt>
                <c:pt idx="84" formatCode="0.00E+00">
                  <c:v>6.9812928899999998E-5</c:v>
                </c:pt>
                <c:pt idx="85" formatCode="0.00E+00">
                  <c:v>6.9304480299999994E-5</c:v>
                </c:pt>
                <c:pt idx="86" formatCode="0.00E+00">
                  <c:v>6.8802127500000002E-5</c:v>
                </c:pt>
                <c:pt idx="87" formatCode="0.00E+00">
                  <c:v>6.8305683999999995E-5</c:v>
                </c:pt>
                <c:pt idx="88" formatCode="0.00E+00">
                  <c:v>6.7814968700000001E-5</c:v>
                </c:pt>
                <c:pt idx="89" formatCode="0.00E+00">
                  <c:v>6.7329804899999996E-5</c:v>
                </c:pt>
                <c:pt idx="90" formatCode="0.00E+00">
                  <c:v>6.68500208E-5</c:v>
                </c:pt>
                <c:pt idx="91" formatCode="0.00E+00">
                  <c:v>6.6375448799999999E-5</c:v>
                </c:pt>
                <c:pt idx="92" formatCode="0.00E+00">
                  <c:v>6.5905925800000003E-5</c:v>
                </c:pt>
                <c:pt idx="93" formatCode="0.00E+00">
                  <c:v>6.5441292799999997E-5</c:v>
                </c:pt>
                <c:pt idx="94" formatCode="0.00E+00">
                  <c:v>6.4981394800000004E-5</c:v>
                </c:pt>
                <c:pt idx="95" formatCode="0.00E+00">
                  <c:v>6.4526080599999994E-5</c:v>
                </c:pt>
                <c:pt idx="96" formatCode="0.00E+00">
                  <c:v>6.4075202800000004E-5</c:v>
                </c:pt>
                <c:pt idx="97" formatCode="0.00E+00">
                  <c:v>6.36286179E-5</c:v>
                </c:pt>
                <c:pt idx="98" formatCode="0.00E+00">
                  <c:v>6.31861854E-5</c:v>
                </c:pt>
                <c:pt idx="99" formatCode="0.00E+00">
                  <c:v>6.2747768599999998E-5</c:v>
                </c:pt>
                <c:pt idx="100" formatCode="0.00E+00">
                  <c:v>6.2313233900000006E-5</c:v>
                </c:pt>
                <c:pt idx="101" formatCode="0.00E+00">
                  <c:v>6.1882450800000005E-5</c:v>
                </c:pt>
                <c:pt idx="102" formatCode="0.00E+00">
                  <c:v>6.1455292199999996E-5</c:v>
                </c:pt>
                <c:pt idx="103" formatCode="0.00E+00">
                  <c:v>6.1031633399999997E-5</c:v>
                </c:pt>
                <c:pt idx="104" formatCode="0.00E+00">
                  <c:v>6.0611353099999997E-5</c:v>
                </c:pt>
                <c:pt idx="105" formatCode="0.00E+00">
                  <c:v>6.01943325E-5</c:v>
                </c:pt>
                <c:pt idx="106" formatCode="0.00E+00">
                  <c:v>5.9780455500000003E-5</c:v>
                </c:pt>
                <c:pt idx="107" formatCode="0.00E+00">
                  <c:v>5.93696086E-5</c:v>
                </c:pt>
                <c:pt idx="108" formatCode="0.00E+00">
                  <c:v>5.8961680899999998E-5</c:v>
                </c:pt>
                <c:pt idx="109" formatCode="0.00E+00">
                  <c:v>5.8556563700000001E-5</c:v>
                </c:pt>
                <c:pt idx="110" formatCode="0.00E+00">
                  <c:v>5.8154150900000001E-5</c:v>
                </c:pt>
                <c:pt idx="111" formatCode="0.00E+00">
                  <c:v>5.7754338599999997E-5</c:v>
                </c:pt>
                <c:pt idx="112" formatCode="0.00E+00">
                  <c:v>5.7357024899999997E-5</c:v>
                </c:pt>
                <c:pt idx="113" formatCode="0.00E+00">
                  <c:v>5.6962110400000002E-5</c:v>
                </c:pt>
                <c:pt idx="114" formatCode="0.00E+00">
                  <c:v>5.6569497300000001E-5</c:v>
                </c:pt>
                <c:pt idx="115" formatCode="0.00E+00">
                  <c:v>5.61790903E-5</c:v>
                </c:pt>
                <c:pt idx="116" formatCode="0.00E+00">
                  <c:v>5.5790795700000002E-5</c:v>
                </c:pt>
                <c:pt idx="117" formatCode="0.00E+00">
                  <c:v>5.5404521799999998E-5</c:v>
                </c:pt>
                <c:pt idx="118" formatCode="0.00E+00">
                  <c:v>5.5020178600000002E-5</c:v>
                </c:pt>
                <c:pt idx="119" formatCode="0.00E+00">
                  <c:v>5.4637678099999998E-5</c:v>
                </c:pt>
                <c:pt idx="120" formatCode="0.00E+00">
                  <c:v>5.4256933699999997E-5</c:v>
                </c:pt>
                <c:pt idx="121" formatCode="0.00E+00">
                  <c:v>5.38778607E-5</c:v>
                </c:pt>
                <c:pt idx="122" formatCode="0.00E+00">
                  <c:v>5.3500376000000001E-5</c:v>
                </c:pt>
                <c:pt idx="123" formatCode="0.00E+00">
                  <c:v>5.3124397899999999E-5</c:v>
                </c:pt>
                <c:pt idx="124" formatCode="0.00E+00">
                  <c:v>5.27498464E-5</c:v>
                </c:pt>
                <c:pt idx="125" formatCode="0.00E+00">
                  <c:v>5.2376642900000002E-5</c:v>
                </c:pt>
                <c:pt idx="126" formatCode="0.00E+00">
                  <c:v>5.2004710199999998E-5</c:v>
                </c:pt>
                <c:pt idx="127" formatCode="0.00E+00">
                  <c:v>5.16339726E-5</c:v>
                </c:pt>
                <c:pt idx="128" formatCode="0.00E+00">
                  <c:v>5.1264355700000001E-5</c:v>
                </c:pt>
                <c:pt idx="129" formatCode="0.00E+00">
                  <c:v>5.0895786299999998E-5</c:v>
                </c:pt>
                <c:pt idx="130" formatCode="0.00E+00">
                  <c:v>5.0528192799999999E-5</c:v>
                </c:pt>
                <c:pt idx="131" formatCode="0.00E+00">
                  <c:v>5.0161504400000001E-5</c:v>
                </c:pt>
                <c:pt idx="132" formatCode="0.00E+00">
                  <c:v>4.9795651999999997E-5</c:v>
                </c:pt>
                <c:pt idx="133" formatCode="0.00E+00">
                  <c:v>4.9430567399999997E-5</c:v>
                </c:pt>
                <c:pt idx="134" formatCode="0.00E+00">
                  <c:v>4.9066183599999998E-5</c:v>
                </c:pt>
                <c:pt idx="135" formatCode="0.00E+00">
                  <c:v>4.8702434800000002E-5</c:v>
                </c:pt>
                <c:pt idx="136" formatCode="0.00E+00">
                  <c:v>4.8339256300000001E-5</c:v>
                </c:pt>
                <c:pt idx="137" formatCode="0.00E+00">
                  <c:v>4.7976584300000002E-5</c:v>
                </c:pt>
                <c:pt idx="138" formatCode="0.00E+00">
                  <c:v>4.7614356400000002E-5</c:v>
                </c:pt>
                <c:pt idx="139" formatCode="0.00E+00">
                  <c:v>4.72525109E-5</c:v>
                </c:pt>
                <c:pt idx="140" formatCode="0.00E+00">
                  <c:v>4.6890987200000003E-5</c:v>
                </c:pt>
                <c:pt idx="141" formatCode="0.00E+00">
                  <c:v>4.6529725900000002E-5</c:v>
                </c:pt>
                <c:pt idx="142" formatCode="0.00E+00">
                  <c:v>4.61686682E-5</c:v>
                </c:pt>
                <c:pt idx="143" formatCode="0.00E+00">
                  <c:v>4.5807756600000001E-5</c:v>
                </c:pt>
                <c:pt idx="144" formatCode="0.00E+00">
                  <c:v>4.5446934200000003E-5</c:v>
                </c:pt>
                <c:pt idx="145" formatCode="0.00E+00">
                  <c:v>4.50861453E-5</c:v>
                </c:pt>
                <c:pt idx="146" formatCode="0.00E+00">
                  <c:v>4.4725334999999999E-5</c:v>
                </c:pt>
                <c:pt idx="147" formatCode="0.00E+00">
                  <c:v>4.4364448999999999E-5</c:v>
                </c:pt>
                <c:pt idx="148" formatCode="0.00E+00">
                  <c:v>4.4003434300000001E-5</c:v>
                </c:pt>
                <c:pt idx="149" formatCode="0.00E+00">
                  <c:v>4.3642238500000002E-5</c:v>
                </c:pt>
                <c:pt idx="150" formatCode="0.00E+00">
                  <c:v>4.32808101E-5</c:v>
                </c:pt>
                <c:pt idx="151" formatCode="0.00E+00">
                  <c:v>4.2919098199999998E-5</c:v>
                </c:pt>
                <c:pt idx="152" formatCode="0.00E+00">
                  <c:v>4.2557052999999998E-5</c:v>
                </c:pt>
                <c:pt idx="153" formatCode="0.00E+00">
                  <c:v>4.2194625399999999E-5</c:v>
                </c:pt>
                <c:pt idx="154" formatCode="0.00E+00">
                  <c:v>4.1831766999999998E-5</c:v>
                </c:pt>
                <c:pt idx="155" formatCode="0.00E+00">
                  <c:v>4.1468430200000003E-5</c:v>
                </c:pt>
                <c:pt idx="156" formatCode="0.00E+00">
                  <c:v>4.1104568099999997E-5</c:v>
                </c:pt>
                <c:pt idx="157" formatCode="0.00E+00">
                  <c:v>4.0740134600000002E-5</c:v>
                </c:pt>
                <c:pt idx="158" formatCode="0.00E+00">
                  <c:v>4.03750845E-5</c:v>
                </c:pt>
                <c:pt idx="159" formatCode="0.00E+00">
                  <c:v>4.0009372899999998E-5</c:v>
                </c:pt>
                <c:pt idx="160" formatCode="0.00E+00">
                  <c:v>3.9642955999999999E-5</c:v>
                </c:pt>
                <c:pt idx="161" formatCode="0.00E+00">
                  <c:v>3.9275790499999998E-5</c:v>
                </c:pt>
                <c:pt idx="162" formatCode="0.00E+00">
                  <c:v>3.8907834E-5</c:v>
                </c:pt>
                <c:pt idx="163" formatCode="0.00E+00">
                  <c:v>3.8539044399999998E-5</c:v>
                </c:pt>
                <c:pt idx="164" formatCode="0.00E+00">
                  <c:v>3.8169380700000001E-5</c:v>
                </c:pt>
                <c:pt idx="165" formatCode="0.00E+00">
                  <c:v>3.7798802300000002E-5</c:v>
                </c:pt>
                <c:pt idx="166" formatCode="0.00E+00">
                  <c:v>3.7427269300000003E-5</c:v>
                </c:pt>
                <c:pt idx="167" formatCode="0.00E+00">
                  <c:v>3.7054742600000001E-5</c:v>
                </c:pt>
                <c:pt idx="168" formatCode="0.00E+00">
                  <c:v>3.66811836E-5</c:v>
                </c:pt>
                <c:pt idx="169" formatCode="0.00E+00">
                  <c:v>3.6306554400000003E-5</c:v>
                </c:pt>
                <c:pt idx="170" formatCode="0.00E+00">
                  <c:v>3.5930817699999999E-5</c:v>
                </c:pt>
                <c:pt idx="171" formatCode="0.00E+00">
                  <c:v>3.5553936900000002E-5</c:v>
                </c:pt>
                <c:pt idx="172" formatCode="0.00E+00">
                  <c:v>3.5175875800000001E-5</c:v>
                </c:pt>
                <c:pt idx="173" formatCode="0.00E+00">
                  <c:v>3.4796599199999999E-5</c:v>
                </c:pt>
                <c:pt idx="174" formatCode="0.00E+00">
                  <c:v>3.4416072099999999E-5</c:v>
                </c:pt>
                <c:pt idx="175" formatCode="0.00E+00">
                  <c:v>3.4034260399999997E-5</c:v>
                </c:pt>
                <c:pt idx="176" formatCode="0.00E+00">
                  <c:v>3.3651130400000002E-5</c:v>
                </c:pt>
                <c:pt idx="177" formatCode="0.00E+00">
                  <c:v>3.32666493E-5</c:v>
                </c:pt>
                <c:pt idx="178" formatCode="0.00E+00">
                  <c:v>3.2880784400000001E-5</c:v>
                </c:pt>
                <c:pt idx="179" formatCode="0.00E+00">
                  <c:v>3.2493504000000001E-5</c:v>
                </c:pt>
                <c:pt idx="180" formatCode="0.00E+00">
                  <c:v>3.2104776799999999E-5</c:v>
                </c:pt>
                <c:pt idx="181" formatCode="0.00E+00">
                  <c:v>3.1714572200000003E-5</c:v>
                </c:pt>
                <c:pt idx="182" formatCode="0.00E+00">
                  <c:v>3.1322859899999997E-5</c:v>
                </c:pt>
                <c:pt idx="183" formatCode="0.00E+00">
                  <c:v>3.0929610400000003E-5</c:v>
                </c:pt>
                <c:pt idx="184" formatCode="0.00E+00">
                  <c:v>3.0534794800000001E-5</c:v>
                </c:pt>
                <c:pt idx="185" formatCode="0.00E+00">
                  <c:v>3.01383845E-5</c:v>
                </c:pt>
                <c:pt idx="186" formatCode="0.00E+00">
                  <c:v>2.9740351700000001E-5</c:v>
                </c:pt>
                <c:pt idx="187" formatCode="0.00E+00">
                  <c:v>2.9340669099999999E-5</c:v>
                </c:pt>
                <c:pt idx="188" formatCode="0.00E+00">
                  <c:v>2.89393098E-5</c:v>
                </c:pt>
                <c:pt idx="189" formatCode="0.00E+00">
                  <c:v>2.85362475E-5</c:v>
                </c:pt>
                <c:pt idx="190" formatCode="0.00E+00">
                  <c:v>2.8131456500000001E-5</c:v>
                </c:pt>
                <c:pt idx="191" formatCode="0.00E+00">
                  <c:v>2.7724911599999999E-5</c:v>
                </c:pt>
                <c:pt idx="192" formatCode="0.00E+00">
                  <c:v>2.7316588199999999E-5</c:v>
                </c:pt>
                <c:pt idx="193" formatCode="0.00E+00">
                  <c:v>2.6906462100000002E-5</c:v>
                </c:pt>
                <c:pt idx="194" formatCode="0.00E+00">
                  <c:v>2.6494509599999999E-5</c:v>
                </c:pt>
                <c:pt idx="195" formatCode="0.00E+00">
                  <c:v>2.6080707600000001E-5</c:v>
                </c:pt>
                <c:pt idx="196" formatCode="0.00E+00">
                  <c:v>2.5665033599999999E-5</c:v>
                </c:pt>
                <c:pt idx="197" formatCode="0.00E+00">
                  <c:v>2.5247465399999999E-5</c:v>
                </c:pt>
                <c:pt idx="198" formatCode="0.00E+00">
                  <c:v>2.4827981400000001E-5</c:v>
                </c:pt>
                <c:pt idx="199" formatCode="0.00E+00">
                  <c:v>2.44065605E-5</c:v>
                </c:pt>
                <c:pt idx="200" formatCode="0.00E+00">
                  <c:v>2.3983182200000002E-5</c:v>
                </c:pt>
                <c:pt idx="201" formatCode="0.00E+00">
                  <c:v>2.3557826400000001E-5</c:v>
                </c:pt>
                <c:pt idx="202" formatCode="0.00E+00">
                  <c:v>2.3130473400000001E-5</c:v>
                </c:pt>
                <c:pt idx="203" formatCode="0.00E+00">
                  <c:v>2.2701104100000001E-5</c:v>
                </c:pt>
                <c:pt idx="204" formatCode="0.00E+00">
                  <c:v>2.22696999E-5</c:v>
                </c:pt>
                <c:pt idx="205" formatCode="0.00E+00">
                  <c:v>2.1836242699999999E-5</c:v>
                </c:pt>
                <c:pt idx="206" formatCode="0.00E+00">
                  <c:v>2.1400714800000001E-5</c:v>
                </c:pt>
                <c:pt idx="207" formatCode="0.00E+00">
                  <c:v>2.0963098900000002E-5</c:v>
                </c:pt>
                <c:pt idx="208" formatCode="0.00E+00">
                  <c:v>2.05233784E-5</c:v>
                </c:pt>
                <c:pt idx="209" formatCode="0.00E+00">
                  <c:v>2.0081536999999999E-5</c:v>
                </c:pt>
                <c:pt idx="210" formatCode="0.00E+00">
                  <c:v>1.9637559000000001E-5</c:v>
                </c:pt>
                <c:pt idx="211" formatCode="0.00E+00">
                  <c:v>1.9191428900000002E-5</c:v>
                </c:pt>
                <c:pt idx="212" formatCode="0.00E+00">
                  <c:v>1.8743132000000001E-5</c:v>
                </c:pt>
                <c:pt idx="213" formatCode="0.00E+00">
                  <c:v>1.8292653900000001E-5</c:v>
                </c:pt>
                <c:pt idx="214" formatCode="0.00E+00">
                  <c:v>1.78399806E-5</c:v>
                </c:pt>
                <c:pt idx="215" formatCode="0.00E+00">
                  <c:v>1.73850985E-5</c:v>
                </c:pt>
                <c:pt idx="216" formatCode="0.00E+00">
                  <c:v>1.6927994800000001E-5</c:v>
                </c:pt>
                <c:pt idx="217" formatCode="0.00E+00">
                  <c:v>1.6468656700000001E-5</c:v>
                </c:pt>
                <c:pt idx="218" formatCode="0.00E+00">
                  <c:v>1.6007072200000001E-5</c:v>
                </c:pt>
                <c:pt idx="219" formatCode="0.00E+00">
                  <c:v>1.5543229500000001E-5</c:v>
                </c:pt>
                <c:pt idx="220" formatCode="0.00E+00">
                  <c:v>1.50771174E-5</c:v>
                </c:pt>
                <c:pt idx="221" formatCode="0.00E+00">
                  <c:v>1.4608725E-5</c:v>
                </c:pt>
                <c:pt idx="222" formatCode="0.00E+00">
                  <c:v>1.4138042000000001E-5</c:v>
                </c:pt>
                <c:pt idx="223" formatCode="0.00E+00">
                  <c:v>1.3665058400000001E-5</c:v>
                </c:pt>
                <c:pt idx="224" formatCode="0.00E+00">
                  <c:v>1.31897646E-5</c:v>
                </c:pt>
                <c:pt idx="225" formatCode="0.00E+00">
                  <c:v>1.2712151600000001E-5</c:v>
                </c:pt>
                <c:pt idx="226" formatCode="0.00E+00">
                  <c:v>1.22322107E-5</c:v>
                </c:pt>
                <c:pt idx="227" formatCode="0.00E+00">
                  <c:v>1.1749933700000001E-5</c:v>
                </c:pt>
                <c:pt idx="228" formatCode="0.00E+00">
                  <c:v>1.1265312699999999E-5</c:v>
                </c:pt>
                <c:pt idx="229" formatCode="0.00E+00">
                  <c:v>1.0778340200000001E-5</c:v>
                </c:pt>
                <c:pt idx="230" formatCode="0.00E+00">
                  <c:v>1.02890094E-5</c:v>
                </c:pt>
                <c:pt idx="231" formatCode="0.00E+00">
                  <c:v>9.7973137100000002E-6</c:v>
                </c:pt>
                <c:pt idx="232" formatCode="0.00E+00">
                  <c:v>9.3032468799999999E-6</c:v>
                </c:pt>
                <c:pt idx="233" formatCode="0.00E+00">
                  <c:v>8.80680319E-6</c:v>
                </c:pt>
                <c:pt idx="234" formatCode="0.00E+00">
                  <c:v>8.3079773300000005E-6</c:v>
                </c:pt>
                <c:pt idx="235" formatCode="0.00E+00">
                  <c:v>7.80676435E-6</c:v>
                </c:pt>
                <c:pt idx="236" formatCode="0.00E+00">
                  <c:v>7.3031597499999997E-6</c:v>
                </c:pt>
                <c:pt idx="237" formatCode="0.00E+00">
                  <c:v>6.7971594099999998E-6</c:v>
                </c:pt>
                <c:pt idx="238" formatCode="0.00E+00">
                  <c:v>6.2887596200000003E-6</c:v>
                </c:pt>
                <c:pt idx="239" formatCode="0.00E+00">
                  <c:v>5.7779570699999999E-6</c:v>
                </c:pt>
                <c:pt idx="240" formatCode="0.00E+00">
                  <c:v>5.2647488600000004E-6</c:v>
                </c:pt>
                <c:pt idx="241" formatCode="0.00E+00">
                  <c:v>4.7491324800000001E-6</c:v>
                </c:pt>
                <c:pt idx="242" formatCode="0.00E+00">
                  <c:v>4.2311058300000002E-6</c:v>
                </c:pt>
                <c:pt idx="243" formatCode="0.00E+00">
                  <c:v>3.7106671799999998E-6</c:v>
                </c:pt>
                <c:pt idx="244" formatCode="0.00E+00">
                  <c:v>3.1878152300000002E-6</c:v>
                </c:pt>
                <c:pt idx="245" formatCode="0.00E+00">
                  <c:v>2.66254906E-6</c:v>
                </c:pt>
                <c:pt idx="246" formatCode="0.00E+00">
                  <c:v>2.1348681299999999E-6</c:v>
                </c:pt>
                <c:pt idx="247" formatCode="0.00E+00">
                  <c:v>1.60477231E-6</c:v>
                </c:pt>
                <c:pt idx="248" formatCode="0.00E+00">
                  <c:v>1.07226186E-6</c:v>
                </c:pt>
                <c:pt idx="249" formatCode="0.00E+00">
                  <c:v>5.3733740799999999E-7</c:v>
                </c:pt>
                <c:pt idx="250" formatCode="0.00E+00">
                  <c:v>1.8836583800000001E-17</c:v>
                </c:pt>
                <c:pt idx="251" formatCode="0.00E+00">
                  <c:v>5.3974894599999999E-7</c:v>
                </c:pt>
                <c:pt idx="252" formatCode="0.00E+00">
                  <c:v>1.0819076200000001E-6</c:v>
                </c:pt>
                <c:pt idx="253" formatCode="0.00E+00">
                  <c:v>1.6264738299999999E-6</c:v>
                </c:pt>
                <c:pt idx="254" formatCode="0.00E+00">
                  <c:v>2.1734449900000002E-6</c:v>
                </c:pt>
                <c:pt idx="255" formatCode="0.00E+00">
                  <c:v>2.72281815E-6</c:v>
                </c:pt>
                <c:pt idx="256" formatCode="0.00E+00">
                  <c:v>3.2745899399999999E-6</c:v>
                </c:pt>
                <c:pt idx="257" formatCode="0.00E+00">
                  <c:v>3.8287566300000001E-6</c:v>
                </c:pt>
                <c:pt idx="258" formatCode="0.00E+00">
                  <c:v>4.3853141199999997E-6</c:v>
                </c:pt>
                <c:pt idx="259" formatCode="0.00E+00">
                  <c:v>4.9442579000000004E-6</c:v>
                </c:pt>
                <c:pt idx="260" formatCode="0.00E+00">
                  <c:v>5.5055831000000004E-6</c:v>
                </c:pt>
                <c:pt idx="261" formatCode="0.00E+00">
                  <c:v>6.0692844399999999E-6</c:v>
                </c:pt>
                <c:pt idx="262" formatCode="0.00E+00">
                  <c:v>6.6353563000000003E-6</c:v>
                </c:pt>
                <c:pt idx="263" formatCode="0.00E+00">
                  <c:v>7.2037926399999999E-6</c:v>
                </c:pt>
                <c:pt idx="264" formatCode="0.00E+00">
                  <c:v>7.7745870600000001E-6</c:v>
                </c:pt>
                <c:pt idx="265" formatCode="0.00E+00">
                  <c:v>8.3477327800000005E-6</c:v>
                </c:pt>
                <c:pt idx="266" formatCode="0.00E+00">
                  <c:v>8.9232226400000004E-6</c:v>
                </c:pt>
                <c:pt idx="267" formatCode="0.00E+00">
                  <c:v>9.5010490900000002E-6</c:v>
                </c:pt>
                <c:pt idx="268" formatCode="0.00E+00">
                  <c:v>1.00812042E-5</c:v>
                </c:pt>
                <c:pt idx="269" formatCode="0.00E+00">
                  <c:v>1.06636797E-5</c:v>
                </c:pt>
                <c:pt idx="270" formatCode="0.00E+00">
                  <c:v>1.1248466900000001E-5</c:v>
                </c:pt>
                <c:pt idx="271" formatCode="0.00E+00">
                  <c:v>1.18355567E-5</c:v>
                </c:pt>
                <c:pt idx="272" formatCode="0.00E+00">
                  <c:v>1.24249398E-5</c:v>
                </c:pt>
                <c:pt idx="273" formatCode="0.00E+00">
                  <c:v>1.30166062E-5</c:v>
                </c:pt>
                <c:pt idx="274" formatCode="0.00E+00">
                  <c:v>1.3610545700000001E-5</c:v>
                </c:pt>
                <c:pt idx="275" formatCode="0.00E+00">
                  <c:v>1.42067479E-5</c:v>
                </c:pt>
                <c:pt idx="276" formatCode="0.00E+00">
                  <c:v>1.4805201800000001E-5</c:v>
                </c:pt>
                <c:pt idx="277" formatCode="0.00E+00">
                  <c:v>1.5405896E-5</c:v>
                </c:pt>
                <c:pt idx="278" formatCode="0.00E+00">
                  <c:v>1.60088188E-5</c:v>
                </c:pt>
                <c:pt idx="279" formatCode="0.00E+00">
                  <c:v>1.6613958100000001E-5</c:v>
                </c:pt>
                <c:pt idx="280" formatCode="0.00E+00">
                  <c:v>1.7221301500000001E-5</c:v>
                </c:pt>
                <c:pt idx="281" formatCode="0.00E+00">
                  <c:v>1.7830836099999999E-5</c:v>
                </c:pt>
                <c:pt idx="282" formatCode="0.00E+00">
                  <c:v>1.8442548700000001E-5</c:v>
                </c:pt>
                <c:pt idx="283" formatCode="0.00E+00">
                  <c:v>1.9056425600000001E-5</c:v>
                </c:pt>
                <c:pt idx="284" formatCode="0.00E+00">
                  <c:v>1.9672453E-5</c:v>
                </c:pt>
                <c:pt idx="285" formatCode="0.00E+00">
                  <c:v>2.02906163E-5</c:v>
                </c:pt>
                <c:pt idx="286" formatCode="0.00E+00">
                  <c:v>2.0910900799999999E-5</c:v>
                </c:pt>
                <c:pt idx="287" formatCode="0.00E+00">
                  <c:v>2.1533291499999999E-5</c:v>
                </c:pt>
                <c:pt idx="288" formatCode="0.00E+00">
                  <c:v>2.2157772799999999E-5</c:v>
                </c:pt>
                <c:pt idx="289" formatCode="0.00E+00">
                  <c:v>2.2784328800000001E-5</c:v>
                </c:pt>
                <c:pt idx="290" formatCode="0.00E+00">
                  <c:v>2.3412943200000002E-5</c:v>
                </c:pt>
                <c:pt idx="291" formatCode="0.00E+00">
                  <c:v>2.40435993E-5</c:v>
                </c:pt>
                <c:pt idx="292" formatCode="0.00E+00">
                  <c:v>2.4676280200000001E-5</c:v>
                </c:pt>
                <c:pt idx="293" formatCode="0.00E+00">
                  <c:v>2.5310968200000001E-5</c:v>
                </c:pt>
                <c:pt idx="294" formatCode="0.00E+00">
                  <c:v>2.5947645800000001E-5</c:v>
                </c:pt>
                <c:pt idx="295" formatCode="0.00E+00">
                  <c:v>2.6586294500000002E-5</c:v>
                </c:pt>
                <c:pt idx="296" formatCode="0.00E+00">
                  <c:v>2.7226895899999999E-5</c:v>
                </c:pt>
                <c:pt idx="297" formatCode="0.00E+00">
                  <c:v>2.7869430999999999E-5</c:v>
                </c:pt>
                <c:pt idx="298" formatCode="0.00E+00">
                  <c:v>2.8513880300000002E-5</c:v>
                </c:pt>
                <c:pt idx="299" formatCode="0.00E+00">
                  <c:v>2.91602241E-5</c:v>
                </c:pt>
                <c:pt idx="300" formatCode="0.00E+00">
                  <c:v>2.98084423E-5</c:v>
                </c:pt>
                <c:pt idx="301" formatCode="0.00E+00">
                  <c:v>3.0458514400000001E-5</c:v>
                </c:pt>
                <c:pt idx="302" formatCode="0.00E+00">
                  <c:v>3.11104193E-5</c:v>
                </c:pt>
                <c:pt idx="303" formatCode="0.00E+00">
                  <c:v>3.1764135799999998E-5</c:v>
                </c:pt>
                <c:pt idx="304" formatCode="0.00E+00">
                  <c:v>3.2419642099999997E-5</c:v>
                </c:pt>
                <c:pt idx="305" formatCode="0.00E+00">
                  <c:v>3.3076916099999997E-5</c:v>
                </c:pt>
                <c:pt idx="306" formatCode="0.00E+00">
                  <c:v>3.3735935399999999E-5</c:v>
                </c:pt>
                <c:pt idx="307" formatCode="0.00E+00">
                  <c:v>3.4396676900000001E-5</c:v>
                </c:pt>
                <c:pt idx="308" formatCode="0.00E+00">
                  <c:v>3.5059117399999997E-5</c:v>
                </c:pt>
                <c:pt idx="309" formatCode="0.00E+00">
                  <c:v>3.5723233199999997E-5</c:v>
                </c:pt>
                <c:pt idx="310" formatCode="0.00E+00">
                  <c:v>3.6389000099999998E-5</c:v>
                </c:pt>
                <c:pt idx="311" formatCode="0.00E+00">
                  <c:v>3.7056393700000002E-5</c:v>
                </c:pt>
                <c:pt idx="312" formatCode="0.00E+00">
                  <c:v>3.7725388900000001E-5</c:v>
                </c:pt>
                <c:pt idx="313" formatCode="0.00E+00">
                  <c:v>3.8395960499999998E-5</c:v>
                </c:pt>
                <c:pt idx="314" formatCode="0.00E+00">
                  <c:v>3.9068082800000003E-5</c:v>
                </c:pt>
                <c:pt idx="315" formatCode="0.00E+00">
                  <c:v>3.9741729499999997E-5</c:v>
                </c:pt>
                <c:pt idx="316" formatCode="0.00E+00">
                  <c:v>4.0416874100000003E-5</c:v>
                </c:pt>
                <c:pt idx="317" formatCode="0.00E+00">
                  <c:v>4.1093489600000002E-5</c:v>
                </c:pt>
                <c:pt idx="318" formatCode="0.00E+00">
                  <c:v>4.1771548599999999E-5</c:v>
                </c:pt>
                <c:pt idx="319" formatCode="0.00E+00">
                  <c:v>4.2451023199999997E-5</c:v>
                </c:pt>
                <c:pt idx="320" formatCode="0.00E+00">
                  <c:v>4.31318853E-5</c:v>
                </c:pt>
                <c:pt idx="321" formatCode="0.00E+00">
                  <c:v>4.3814106099999999E-5</c:v>
                </c:pt>
                <c:pt idx="322" formatCode="0.00E+00">
                  <c:v>4.4497656499999997E-5</c:v>
                </c:pt>
                <c:pt idx="323" formatCode="0.00E+00">
                  <c:v>4.5182507000000002E-5</c:v>
                </c:pt>
                <c:pt idx="324" formatCode="0.00E+00">
                  <c:v>4.5868627500000002E-5</c:v>
                </c:pt>
                <c:pt idx="325" formatCode="0.00E+00">
                  <c:v>4.6555987699999998E-5</c:v>
                </c:pt>
                <c:pt idx="326" formatCode="0.00E+00">
                  <c:v>4.7244556699999999E-5</c:v>
                </c:pt>
                <c:pt idx="327" formatCode="0.00E+00">
                  <c:v>4.7934303199999998E-5</c:v>
                </c:pt>
                <c:pt idx="328" formatCode="0.00E+00">
                  <c:v>4.8625195299999998E-5</c:v>
                </c:pt>
                <c:pt idx="329" formatCode="0.00E+00">
                  <c:v>4.9317200900000001E-5</c:v>
                </c:pt>
                <c:pt idx="330" formatCode="0.00E+00">
                  <c:v>5.0010287199999999E-5</c:v>
                </c:pt>
                <c:pt idx="331" formatCode="0.00E+00">
                  <c:v>5.0704421099999998E-5</c:v>
                </c:pt>
                <c:pt idx="332" formatCode="0.00E+00">
                  <c:v>5.1399568899999999E-5</c:v>
                </c:pt>
                <c:pt idx="333" formatCode="0.00E+00">
                  <c:v>5.2095696499999997E-5</c:v>
                </c:pt>
                <c:pt idx="334" formatCode="0.00E+00">
                  <c:v>5.2792769199999999E-5</c:v>
                </c:pt>
                <c:pt idx="335" formatCode="0.00E+00">
                  <c:v>5.34907521E-5</c:v>
                </c:pt>
                <c:pt idx="336" formatCode="0.00E+00">
                  <c:v>5.4189609399999998E-5</c:v>
                </c:pt>
                <c:pt idx="337" formatCode="0.00E+00">
                  <c:v>5.4889304999999997E-5</c:v>
                </c:pt>
                <c:pt idx="338" formatCode="0.00E+00">
                  <c:v>5.5589802300000001E-5</c:v>
                </c:pt>
                <c:pt idx="339" formatCode="0.00E+00">
                  <c:v>5.62910641E-5</c:v>
                </c:pt>
                <c:pt idx="340" formatCode="0.00E+00">
                  <c:v>5.6993052800000003E-5</c:v>
                </c:pt>
                <c:pt idx="341" formatCode="0.00E+00">
                  <c:v>5.7695730099999998E-5</c:v>
                </c:pt>
                <c:pt idx="342" formatCode="0.00E+00">
                  <c:v>5.83990572E-5</c:v>
                </c:pt>
                <c:pt idx="343" formatCode="0.00E+00">
                  <c:v>5.9102994699999998E-5</c:v>
                </c:pt>
                <c:pt idx="344" formatCode="0.00E+00">
                  <c:v>5.98075027E-5</c:v>
                </c:pt>
                <c:pt idx="345" formatCode="0.00E+00">
                  <c:v>6.0512540699999998E-5</c:v>
                </c:pt>
                <c:pt idx="346" formatCode="0.00E+00">
                  <c:v>6.1218067499999997E-5</c:v>
                </c:pt>
                <c:pt idx="347" formatCode="0.00E+00">
                  <c:v>6.1924041499999995E-5</c:v>
                </c:pt>
                <c:pt idx="348" formatCode="0.00E+00">
                  <c:v>6.2630420300000006E-5</c:v>
                </c:pt>
                <c:pt idx="349" formatCode="0.00E+00">
                  <c:v>6.3337160899999996E-5</c:v>
                </c:pt>
                <c:pt idx="350" formatCode="0.00E+00">
                  <c:v>6.4044219699999999E-5</c:v>
                </c:pt>
                <c:pt idx="351" formatCode="0.00E+00">
                  <c:v>6.4751552299999995E-5</c:v>
                </c:pt>
                <c:pt idx="352" formatCode="0.00E+00">
                  <c:v>6.5459113800000007E-5</c:v>
                </c:pt>
                <c:pt idx="353" formatCode="0.00E+00">
                  <c:v>6.6166858500000002E-5</c:v>
                </c:pt>
                <c:pt idx="354" formatCode="0.00E+00">
                  <c:v>6.6874739900000003E-5</c:v>
                </c:pt>
                <c:pt idx="355" formatCode="0.00E+00">
                  <c:v>6.7582710999999996E-5</c:v>
                </c:pt>
                <c:pt idx="356" formatCode="0.00E+00">
                  <c:v>6.8290723799999996E-5</c:v>
                </c:pt>
                <c:pt idx="357" formatCode="0.00E+00">
                  <c:v>6.8998729599999996E-5</c:v>
                </c:pt>
                <c:pt idx="358" formatCode="0.00E+00">
                  <c:v>6.9706678900000006E-5</c:v>
                </c:pt>
                <c:pt idx="359" formatCode="0.00E+00">
                  <c:v>7.0414521600000002E-5</c:v>
                </c:pt>
                <c:pt idx="360" formatCode="0.00E+00">
                  <c:v>7.1122206300000006E-5</c:v>
                </c:pt>
                <c:pt idx="361" formatCode="0.00E+00">
                  <c:v>7.1829681200000006E-5</c:v>
                </c:pt>
                <c:pt idx="362" formatCode="0.00E+00">
                  <c:v>7.2536893200000004E-5</c:v>
                </c:pt>
                <c:pt idx="363" formatCode="0.00E+00">
                  <c:v>7.3243788699999993E-5</c:v>
                </c:pt>
                <c:pt idx="364" formatCode="0.00E+00">
                  <c:v>7.3950312799999995E-5</c:v>
                </c:pt>
                <c:pt idx="365" formatCode="0.00E+00">
                  <c:v>7.4656409699999998E-5</c:v>
                </c:pt>
                <c:pt idx="366" formatCode="0.00E+00">
                  <c:v>7.5362022700000003E-5</c:v>
                </c:pt>
                <c:pt idx="367" formatCode="0.00E+00">
                  <c:v>7.6067094099999997E-5</c:v>
                </c:pt>
                <c:pt idx="368" formatCode="0.00E+00">
                  <c:v>7.6771564900000001E-5</c:v>
                </c:pt>
                <c:pt idx="369" formatCode="0.00E+00">
                  <c:v>7.7475375200000002E-5</c:v>
                </c:pt>
                <c:pt idx="370" formatCode="0.00E+00">
                  <c:v>7.8178463999999999E-5</c:v>
                </c:pt>
                <c:pt idx="371" formatCode="0.00E+00">
                  <c:v>7.8880768799999997E-5</c:v>
                </c:pt>
                <c:pt idx="372" formatCode="0.00E+00">
                  <c:v>7.9582226199999999E-5</c:v>
                </c:pt>
                <c:pt idx="373" formatCode="0.00E+00">
                  <c:v>8.0282771499999995E-5</c:v>
                </c:pt>
                <c:pt idx="374" formatCode="0.00E+00">
                  <c:v>8.0982338599999999E-5</c:v>
                </c:pt>
                <c:pt idx="375" formatCode="0.00E+00">
                  <c:v>8.1680860100000001E-5</c:v>
                </c:pt>
                <c:pt idx="376" formatCode="0.00E+00">
                  <c:v>8.2378267299999995E-5</c:v>
                </c:pt>
                <c:pt idx="377" formatCode="0.00E+00">
                  <c:v>8.30744899E-5</c:v>
                </c:pt>
                <c:pt idx="378" formatCode="0.00E+00">
                  <c:v>8.3769456299999999E-5</c:v>
                </c:pt>
                <c:pt idx="379" formatCode="0.00E+00">
                  <c:v>8.4463093199999998E-5</c:v>
                </c:pt>
                <c:pt idx="380" formatCode="0.00E+00">
                  <c:v>8.5155325900000001E-5</c:v>
                </c:pt>
                <c:pt idx="381" formatCode="0.00E+00">
                  <c:v>8.5846077899999999E-5</c:v>
                </c:pt>
                <c:pt idx="382" formatCode="0.00E+00">
                  <c:v>8.6535271199999995E-5</c:v>
                </c:pt>
                <c:pt idx="383" formatCode="0.00E+00">
                  <c:v>8.7222825900000001E-5</c:v>
                </c:pt>
                <c:pt idx="384" formatCode="0.00E+00">
                  <c:v>8.7908660300000006E-5</c:v>
                </c:pt>
                <c:pt idx="385" formatCode="0.00E+00">
                  <c:v>8.8592690899999993E-5</c:v>
                </c:pt>
                <c:pt idx="386" formatCode="0.00E+00">
                  <c:v>8.9274832299999997E-5</c:v>
                </c:pt>
                <c:pt idx="387" formatCode="0.00E+00">
                  <c:v>8.9954997E-5</c:v>
                </c:pt>
                <c:pt idx="388" formatCode="0.00E+00">
                  <c:v>9.0633095499999996E-5</c:v>
                </c:pt>
                <c:pt idx="389" formatCode="0.00E+00">
                  <c:v>9.1309036200000005E-5</c:v>
                </c:pt>
                <c:pt idx="390" formatCode="0.00E+00">
                  <c:v>9.1982725200000001E-5</c:v>
                </c:pt>
                <c:pt idx="391" formatCode="0.00E+00">
                  <c:v>9.2654066399999998E-5</c:v>
                </c:pt>
                <c:pt idx="392" formatCode="0.00E+00">
                  <c:v>9.3322961500000006E-5</c:v>
                </c:pt>
                <c:pt idx="393" formatCode="0.00E+00">
                  <c:v>9.3989309400000003E-5</c:v>
                </c:pt>
                <c:pt idx="394" formatCode="0.00E+00">
                  <c:v>9.4653006800000006E-5</c:v>
                </c:pt>
                <c:pt idx="395" formatCode="0.00E+00">
                  <c:v>9.5313947600000001E-5</c:v>
                </c:pt>
                <c:pt idx="396" formatCode="0.00E+00">
                  <c:v>9.59720233E-5</c:v>
                </c:pt>
                <c:pt idx="397" formatCode="0.00E+00">
                  <c:v>9.6627122299999997E-5</c:v>
                </c:pt>
                <c:pt idx="398" formatCode="0.00E+00">
                  <c:v>9.7279130400000004E-5</c:v>
                </c:pt>
                <c:pt idx="399" formatCode="0.00E+00">
                  <c:v>9.7927930400000003E-5</c:v>
                </c:pt>
                <c:pt idx="400" formatCode="0.00E+00">
                  <c:v>9.8573401899999994E-5</c:v>
                </c:pt>
                <c:pt idx="401" formatCode="0.00E+00">
                  <c:v>9.9215421600000006E-5</c:v>
                </c:pt>
                <c:pt idx="402" formatCode="0.00E+00">
                  <c:v>9.98538627E-5</c:v>
                </c:pt>
                <c:pt idx="403">
                  <c:v>1.00488595E-4</c:v>
                </c:pt>
                <c:pt idx="404">
                  <c:v>1.01119486E-4</c:v>
                </c:pt>
                <c:pt idx="405">
                  <c:v>1.01746397E-4</c:v>
                </c:pt>
                <c:pt idx="406">
                  <c:v>1.02369189E-4</c:v>
                </c:pt>
                <c:pt idx="407">
                  <c:v>1.02987717E-4</c:v>
                </c:pt>
                <c:pt idx="408">
                  <c:v>1.0360183300000001E-4</c:v>
                </c:pt>
                <c:pt idx="409">
                  <c:v>1.0421138400000001E-4</c:v>
                </c:pt>
                <c:pt idx="410">
                  <c:v>1.0481621400000001E-4</c:v>
                </c:pt>
                <c:pt idx="411">
                  <c:v>1.05416162E-4</c:v>
                </c:pt>
                <c:pt idx="412">
                  <c:v>1.06011063E-4</c:v>
                </c:pt>
                <c:pt idx="413">
                  <c:v>1.06600748E-4</c:v>
                </c:pt>
                <c:pt idx="414">
                  <c:v>1.0718504200000001E-4</c:v>
                </c:pt>
                <c:pt idx="415">
                  <c:v>1.07763767E-4</c:v>
                </c:pt>
                <c:pt idx="416">
                  <c:v>1.08336739E-4</c:v>
                </c:pt>
                <c:pt idx="417">
                  <c:v>1.08903769E-4</c:v>
                </c:pt>
                <c:pt idx="418">
                  <c:v>1.09464663E-4</c:v>
                </c:pt>
                <c:pt idx="419">
                  <c:v>1.1001922299999999E-4</c:v>
                </c:pt>
                <c:pt idx="420">
                  <c:v>1.1056724300000001E-4</c:v>
                </c:pt>
                <c:pt idx="421">
                  <c:v>1.11108514E-4</c:v>
                </c:pt>
                <c:pt idx="422">
                  <c:v>1.1164281900000001E-4</c:v>
                </c:pt>
                <c:pt idx="423">
                  <c:v>1.12169938E-4</c:v>
                </c:pt>
                <c:pt idx="424">
                  <c:v>1.12689642E-4</c:v>
                </c:pt>
                <c:pt idx="425">
                  <c:v>1.1320169800000001E-4</c:v>
                </c:pt>
                <c:pt idx="426">
                  <c:v>1.1370586600000001E-4</c:v>
                </c:pt>
                <c:pt idx="427">
                  <c:v>1.1420189999999999E-4</c:v>
                </c:pt>
                <c:pt idx="428">
                  <c:v>1.14689547E-4</c:v>
                </c:pt>
                <c:pt idx="429">
                  <c:v>1.15168547E-4</c:v>
                </c:pt>
                <c:pt idx="430">
                  <c:v>1.15638635E-4</c:v>
                </c:pt>
                <c:pt idx="431">
                  <c:v>1.16099536E-4</c:v>
                </c:pt>
                <c:pt idx="432">
                  <c:v>1.1655097200000001E-4</c:v>
                </c:pt>
                <c:pt idx="433">
                  <c:v>1.16992654E-4</c:v>
                </c:pt>
                <c:pt idx="434">
                  <c:v>1.17424287E-4</c:v>
                </c:pt>
                <c:pt idx="435">
                  <c:v>1.17845569E-4</c:v>
                </c:pt>
                <c:pt idx="436">
                  <c:v>1.18256191E-4</c:v>
                </c:pt>
                <c:pt idx="437">
                  <c:v>1.1865583500000001E-4</c:v>
                </c:pt>
                <c:pt idx="438">
                  <c:v>1.19044176E-4</c:v>
                </c:pt>
                <c:pt idx="439">
                  <c:v>1.19420879E-4</c:v>
                </c:pt>
                <c:pt idx="440">
                  <c:v>1.19785604E-4</c:v>
                </c:pt>
                <c:pt idx="441">
                  <c:v>1.20138001E-4</c:v>
                </c:pt>
                <c:pt idx="442">
                  <c:v>1.20477713E-4</c:v>
                </c:pt>
                <c:pt idx="443">
                  <c:v>1.20804373E-4</c:v>
                </c:pt>
                <c:pt idx="444">
                  <c:v>1.21117607E-4</c:v>
                </c:pt>
                <c:pt idx="445">
                  <c:v>1.21417031E-4</c:v>
                </c:pt>
                <c:pt idx="446">
                  <c:v>1.2170225500000001E-4</c:v>
                </c:pt>
                <c:pt idx="447">
                  <c:v>1.2197287800000001E-4</c:v>
                </c:pt>
                <c:pt idx="448">
                  <c:v>1.2222849100000001E-4</c:v>
                </c:pt>
                <c:pt idx="449">
                  <c:v>1.2246867800000001E-4</c:v>
                </c:pt>
                <c:pt idx="450">
                  <c:v>1.2269301100000001E-4</c:v>
                </c:pt>
                <c:pt idx="451">
                  <c:v>1.2290105700000001E-4</c:v>
                </c:pt>
                <c:pt idx="452">
                  <c:v>1.23092371E-4</c:v>
                </c:pt>
                <c:pt idx="453">
                  <c:v>1.2326650299999999E-4</c:v>
                </c:pt>
                <c:pt idx="454">
                  <c:v>1.2342299100000001E-4</c:v>
                </c:pt>
                <c:pt idx="455">
                  <c:v>1.2356136600000001E-4</c:v>
                </c:pt>
                <c:pt idx="456">
                  <c:v>1.2368115099999999E-4</c:v>
                </c:pt>
                <c:pt idx="457">
                  <c:v>1.23781861E-4</c:v>
                </c:pt>
                <c:pt idx="458">
                  <c:v>1.2386300100000001E-4</c:v>
                </c:pt>
                <c:pt idx="459">
                  <c:v>1.2392406999999999E-4</c:v>
                </c:pt>
                <c:pt idx="460">
                  <c:v>1.23964559E-4</c:v>
                </c:pt>
                <c:pt idx="461">
                  <c:v>1.23983951E-4</c:v>
                </c:pt>
                <c:pt idx="462">
                  <c:v>1.2398172E-4</c:v>
                </c:pt>
                <c:pt idx="463">
                  <c:v>1.2395733699999999E-4</c:v>
                </c:pt>
                <c:pt idx="464">
                  <c:v>1.2391026200000001E-4</c:v>
                </c:pt>
                <c:pt idx="465">
                  <c:v>1.23839953E-4</c:v>
                </c:pt>
                <c:pt idx="466">
                  <c:v>1.2374585799999999E-4</c:v>
                </c:pt>
                <c:pt idx="467">
                  <c:v>1.23627423E-4</c:v>
                </c:pt>
                <c:pt idx="468">
                  <c:v>1.2348408699999999E-4</c:v>
                </c:pt>
                <c:pt idx="469">
                  <c:v>1.2331528400000001E-4</c:v>
                </c:pt>
                <c:pt idx="470">
                  <c:v>1.23120447E-4</c:v>
                </c:pt>
                <c:pt idx="471">
                  <c:v>1.22899004E-4</c:v>
                </c:pt>
                <c:pt idx="472">
                  <c:v>1.22650381E-4</c:v>
                </c:pt>
                <c:pt idx="473">
                  <c:v>1.2237399999999999E-4</c:v>
                </c:pt>
                <c:pt idx="474">
                  <c:v>1.22069287E-4</c:v>
                </c:pt>
                <c:pt idx="475">
                  <c:v>1.21735664E-4</c:v>
                </c:pt>
                <c:pt idx="476">
                  <c:v>1.21372556E-4</c:v>
                </c:pt>
                <c:pt idx="477">
                  <c:v>1.20979389E-4</c:v>
                </c:pt>
                <c:pt idx="478">
                  <c:v>1.20555593E-4</c:v>
                </c:pt>
                <c:pt idx="479">
                  <c:v>1.2010060299999999E-4</c:v>
                </c:pt>
                <c:pt idx="480">
                  <c:v>1.19613858E-4</c:v>
                </c:pt>
                <c:pt idx="481">
                  <c:v>1.19094806E-4</c:v>
                </c:pt>
                <c:pt idx="482">
                  <c:v>1.18542904E-4</c:v>
                </c:pt>
                <c:pt idx="483">
                  <c:v>1.17957617E-4</c:v>
                </c:pt>
                <c:pt idx="484">
                  <c:v>1.1733842399999999E-4</c:v>
                </c:pt>
                <c:pt idx="485">
                  <c:v>1.16684819E-4</c:v>
                </c:pt>
                <c:pt idx="486">
                  <c:v>1.1599631E-4</c:v>
                </c:pt>
                <c:pt idx="487">
                  <c:v>1.15272424E-4</c:v>
                </c:pt>
                <c:pt idx="488">
                  <c:v>1.14512709E-4</c:v>
                </c:pt>
                <c:pt idx="489">
                  <c:v>1.13716735E-4</c:v>
                </c:pt>
                <c:pt idx="490">
                  <c:v>1.12884099E-4</c:v>
                </c:pt>
                <c:pt idx="491">
                  <c:v>1.1201442599999999E-4</c:v>
                </c:pt>
                <c:pt idx="492">
                  <c:v>1.11107371E-4</c:v>
                </c:pt>
                <c:pt idx="493">
                  <c:v>1.10162625E-4</c:v>
                </c:pt>
                <c:pt idx="494">
                  <c:v>1.09179918E-4</c:v>
                </c:pt>
                <c:pt idx="495">
                  <c:v>1.08159022E-4</c:v>
                </c:pt>
                <c:pt idx="496">
                  <c:v>1.07099752E-4</c:v>
                </c:pt>
                <c:pt idx="497">
                  <c:v>1.06001975E-4</c:v>
                </c:pt>
                <c:pt idx="498">
                  <c:v>1.0486561400000001E-4</c:v>
                </c:pt>
                <c:pt idx="499">
                  <c:v>1.0369065100000001E-4</c:v>
                </c:pt>
                <c:pt idx="500">
                  <c:v>1.0247713E-4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FieldError_1303!$L$1</c:f>
              <c:strCache>
                <c:ptCount val="1"/>
                <c:pt idx="0">
                  <c:v>|B run 14 error|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FieldError_1303!$L$2:$L$502</c:f>
              <c:numCache>
                <c:formatCode>General</c:formatCode>
                <c:ptCount val="501"/>
                <c:pt idx="0">
                  <c:v>1.10849252E-4</c:v>
                </c:pt>
                <c:pt idx="1">
                  <c:v>1.0916758299999999E-4</c:v>
                </c:pt>
                <c:pt idx="2">
                  <c:v>1.07544487E-4</c:v>
                </c:pt>
                <c:pt idx="3">
                  <c:v>1.05978228E-4</c:v>
                </c:pt>
                <c:pt idx="4">
                  <c:v>1.04467126E-4</c:v>
                </c:pt>
                <c:pt idx="5">
                  <c:v>1.03009551E-4</c:v>
                </c:pt>
                <c:pt idx="6">
                  <c:v>1.01603924E-4</c:v>
                </c:pt>
                <c:pt idx="7">
                  <c:v>1.0024870900000001E-4</c:v>
                </c:pt>
                <c:pt idx="8" formatCode="0.00E+00">
                  <c:v>9.8942416200000004E-5</c:v>
                </c:pt>
                <c:pt idx="9" formatCode="0.00E+00">
                  <c:v>9.7683594099999996E-5</c:v>
                </c:pt>
                <c:pt idx="10" formatCode="0.00E+00">
                  <c:v>9.6470830500000005E-5</c:v>
                </c:pt>
                <c:pt idx="11" formatCode="0.00E+00">
                  <c:v>9.5302748900000001E-5</c:v>
                </c:pt>
                <c:pt idx="12" formatCode="0.00E+00">
                  <c:v>9.4178007000000004E-5</c:v>
                </c:pt>
                <c:pt idx="13" formatCode="0.00E+00">
                  <c:v>9.3095294800000006E-5</c:v>
                </c:pt>
                <c:pt idx="14" formatCode="0.00E+00">
                  <c:v>9.2053332499999994E-5</c:v>
                </c:pt>
                <c:pt idx="15" formatCode="0.00E+00">
                  <c:v>9.1050869499999999E-5</c:v>
                </c:pt>
                <c:pt idx="16" formatCode="0.00E+00">
                  <c:v>9.0086682800000003E-5</c:v>
                </c:pt>
                <c:pt idx="17" formatCode="0.00E+00">
                  <c:v>8.9159575600000001E-5</c:v>
                </c:pt>
                <c:pt idx="18" formatCode="0.00E+00">
                  <c:v>8.8268376000000005E-5</c:v>
                </c:pt>
                <c:pt idx="19" formatCode="0.00E+00">
                  <c:v>8.7411936400000001E-5</c:v>
                </c:pt>
                <c:pt idx="20" formatCode="0.00E+00">
                  <c:v>8.6589132400000001E-5</c:v>
                </c:pt>
                <c:pt idx="21" formatCode="0.00E+00">
                  <c:v>8.5798861799999996E-5</c:v>
                </c:pt>
                <c:pt idx="22" formatCode="0.00E+00">
                  <c:v>8.5040044100000004E-5</c:v>
                </c:pt>
                <c:pt idx="23" formatCode="0.00E+00">
                  <c:v>8.4311619500000004E-5</c:v>
                </c:pt>
                <c:pt idx="24" formatCode="0.00E+00">
                  <c:v>8.3612549E-5</c:v>
                </c:pt>
                <c:pt idx="25" formatCode="0.00E+00">
                  <c:v>8.2941813299999996E-5</c:v>
                </c:pt>
                <c:pt idx="26" formatCode="0.00E+00">
                  <c:v>8.2298412799999997E-5</c:v>
                </c:pt>
                <c:pt idx="27" formatCode="0.00E+00">
                  <c:v>8.1681366899999998E-5</c:v>
                </c:pt>
                <c:pt idx="28" formatCode="0.00E+00">
                  <c:v>8.1089714199999999E-5</c:v>
                </c:pt>
                <c:pt idx="29" formatCode="0.00E+00">
                  <c:v>8.0522511699999998E-5</c:v>
                </c:pt>
                <c:pt idx="30" formatCode="0.00E+00">
                  <c:v>7.9978835100000001E-5</c:v>
                </c:pt>
                <c:pt idx="31" formatCode="0.00E+00">
                  <c:v>7.9457778300000005E-5</c:v>
                </c:pt>
                <c:pt idx="32" formatCode="0.00E+00">
                  <c:v>7.8958453399999997E-5</c:v>
                </c:pt>
                <c:pt idx="33" formatCode="0.00E+00">
                  <c:v>7.8479990500000005E-5</c:v>
                </c:pt>
                <c:pt idx="34" formatCode="0.00E+00">
                  <c:v>7.8021537999999996E-5</c:v>
                </c:pt>
                <c:pt idx="35" formatCode="0.00E+00">
                  <c:v>7.7582261899999995E-5</c:v>
                </c:pt>
                <c:pt idx="36" formatCode="0.00E+00">
                  <c:v>7.7161346399999995E-5</c:v>
                </c:pt>
                <c:pt idx="37" formatCode="0.00E+00">
                  <c:v>7.6757993100000005E-5</c:v>
                </c:pt>
                <c:pt idx="38" formatCode="0.00E+00">
                  <c:v>7.6371421899999994E-5</c:v>
                </c:pt>
                <c:pt idx="39" formatCode="0.00E+00">
                  <c:v>7.6000869999999997E-5</c:v>
                </c:pt>
                <c:pt idx="40" formatCode="0.00E+00">
                  <c:v>7.5645592500000002E-5</c:v>
                </c:pt>
                <c:pt idx="41" formatCode="0.00E+00">
                  <c:v>7.5304862200000004E-5</c:v>
                </c:pt>
                <c:pt idx="42" formatCode="0.00E+00">
                  <c:v>7.4977969199999998E-5</c:v>
                </c:pt>
                <c:pt idx="43" formatCode="0.00E+00">
                  <c:v>7.4664221300000001E-5</c:v>
                </c:pt>
                <c:pt idx="44" formatCode="0.00E+00">
                  <c:v>7.4362943600000007E-5</c:v>
                </c:pt>
                <c:pt idx="45" formatCode="0.00E+00">
                  <c:v>7.4073478799999994E-5</c:v>
                </c:pt>
                <c:pt idx="46" formatCode="0.00E+00">
                  <c:v>7.3795186400000003E-5</c:v>
                </c:pt>
                <c:pt idx="47" formatCode="0.00E+00">
                  <c:v>7.3527443400000001E-5</c:v>
                </c:pt>
                <c:pt idx="48" formatCode="0.00E+00">
                  <c:v>7.3269643400000005E-5</c:v>
                </c:pt>
                <c:pt idx="49" formatCode="0.00E+00">
                  <c:v>7.3021197000000003E-5</c:v>
                </c:pt>
                <c:pt idx="50" formatCode="0.00E+00">
                  <c:v>7.2781531600000002E-5</c:v>
                </c:pt>
                <c:pt idx="51" formatCode="0.00E+00">
                  <c:v>7.2550090899999999E-5</c:v>
                </c:pt>
                <c:pt idx="52" formatCode="0.00E+00">
                  <c:v>7.2326334899999996E-5</c:v>
                </c:pt>
                <c:pt idx="53" formatCode="0.00E+00">
                  <c:v>7.2109739700000006E-5</c:v>
                </c:pt>
                <c:pt idx="54" formatCode="0.00E+00">
                  <c:v>7.18997976E-5</c:v>
                </c:pt>
                <c:pt idx="55" formatCode="0.00E+00">
                  <c:v>7.16960162E-5</c:v>
                </c:pt>
                <c:pt idx="56" formatCode="0.00E+00">
                  <c:v>7.1497918699999996E-5</c:v>
                </c:pt>
                <c:pt idx="57" formatCode="0.00E+00">
                  <c:v>7.1305043600000003E-5</c:v>
                </c:pt>
                <c:pt idx="58" formatCode="0.00E+00">
                  <c:v>7.1116944100000002E-5</c:v>
                </c:pt>
                <c:pt idx="59" formatCode="0.00E+00">
                  <c:v>7.0933188499999999E-5</c:v>
                </c:pt>
                <c:pt idx="60" formatCode="0.00E+00">
                  <c:v>7.0753359099999999E-5</c:v>
                </c:pt>
                <c:pt idx="61" formatCode="0.00E+00">
                  <c:v>7.0577052799999994E-5</c:v>
                </c:pt>
                <c:pt idx="62" formatCode="0.00E+00">
                  <c:v>7.0403880099999995E-5</c:v>
                </c:pt>
                <c:pt idx="63" formatCode="0.00E+00">
                  <c:v>7.0233465199999998E-5</c:v>
                </c:pt>
                <c:pt idx="64" formatCode="0.00E+00">
                  <c:v>7.0065445700000006E-5</c:v>
                </c:pt>
                <c:pt idx="65" formatCode="0.00E+00">
                  <c:v>6.9899472199999997E-5</c:v>
                </c:pt>
                <c:pt idx="66" formatCode="0.00E+00">
                  <c:v>6.9735208200000001E-5</c:v>
                </c:pt>
                <c:pt idx="67" formatCode="0.00E+00">
                  <c:v>6.9572329399999997E-5</c:v>
                </c:pt>
                <c:pt idx="68" formatCode="0.00E+00">
                  <c:v>6.9410523900000003E-5</c:v>
                </c:pt>
                <c:pt idx="69" formatCode="0.00E+00">
                  <c:v>6.9249491699999998E-5</c:v>
                </c:pt>
                <c:pt idx="70" formatCode="0.00E+00">
                  <c:v>6.9088944400000002E-5</c:v>
                </c:pt>
                <c:pt idx="71" formatCode="0.00E+00">
                  <c:v>6.8928604900000005E-5</c:v>
                </c:pt>
                <c:pt idx="72" formatCode="0.00E+00">
                  <c:v>6.8768207099999994E-5</c:v>
                </c:pt>
                <c:pt idx="73" formatCode="0.00E+00">
                  <c:v>6.8607495899999994E-5</c:v>
                </c:pt>
                <c:pt idx="74" formatCode="0.00E+00">
                  <c:v>6.8446226299999995E-5</c:v>
                </c:pt>
                <c:pt idx="75" formatCode="0.00E+00">
                  <c:v>6.8284163900000003E-5</c:v>
                </c:pt>
                <c:pt idx="76" formatCode="0.00E+00">
                  <c:v>6.8121083999999997E-5</c:v>
                </c:pt>
                <c:pt idx="77" formatCode="0.00E+00">
                  <c:v>6.7956771599999997E-5</c:v>
                </c:pt>
                <c:pt idx="78" formatCode="0.00E+00">
                  <c:v>6.7791021300000001E-5</c:v>
                </c:pt>
                <c:pt idx="79" formatCode="0.00E+00">
                  <c:v>6.7623636599999996E-5</c:v>
                </c:pt>
                <c:pt idx="80" formatCode="0.00E+00">
                  <c:v>6.7454429999999998E-5</c:v>
                </c:pt>
                <c:pt idx="81" formatCode="0.00E+00">
                  <c:v>6.7283222599999996E-5</c:v>
                </c:pt>
                <c:pt idx="82" formatCode="0.00E+00">
                  <c:v>6.7109843999999999E-5</c:v>
                </c:pt>
                <c:pt idx="83" formatCode="0.00E+00">
                  <c:v>6.6934131900000003E-5</c:v>
                </c:pt>
                <c:pt idx="84" formatCode="0.00E+00">
                  <c:v>6.6755931900000005E-5</c:v>
                </c:pt>
                <c:pt idx="85" formatCode="0.00E+00">
                  <c:v>6.6575097400000004E-5</c:v>
                </c:pt>
                <c:pt idx="86" formatCode="0.00E+00">
                  <c:v>6.6391489000000006E-5</c:v>
                </c:pt>
                <c:pt idx="87" formatCode="0.00E+00">
                  <c:v>6.6204974800000002E-5</c:v>
                </c:pt>
                <c:pt idx="88" formatCode="0.00E+00">
                  <c:v>6.6015429899999995E-5</c:v>
                </c:pt>
                <c:pt idx="89" formatCode="0.00E+00">
                  <c:v>6.5822736099999999E-5</c:v>
                </c:pt>
                <c:pt idx="90" formatCode="0.00E+00">
                  <c:v>6.5626782000000004E-5</c:v>
                </c:pt>
                <c:pt idx="91" formatCode="0.00E+00">
                  <c:v>6.5427462500000004E-5</c:v>
                </c:pt>
                <c:pt idx="92" formatCode="0.00E+00">
                  <c:v>6.5224678699999993E-5</c:v>
                </c:pt>
                <c:pt idx="93" formatCode="0.00E+00">
                  <c:v>6.5018337800000001E-5</c:v>
                </c:pt>
                <c:pt idx="94" formatCode="0.00E+00">
                  <c:v>6.4808352799999996E-5</c:v>
                </c:pt>
                <c:pt idx="95" formatCode="0.00E+00">
                  <c:v>6.4594642599999998E-5</c:v>
                </c:pt>
                <c:pt idx="96" formatCode="0.00E+00">
                  <c:v>6.4377131300000004E-5</c:v>
                </c:pt>
                <c:pt idx="97" formatCode="0.00E+00">
                  <c:v>6.4155748500000002E-5</c:v>
                </c:pt>
                <c:pt idx="98" formatCode="0.00E+00">
                  <c:v>6.3930428899999995E-5</c:v>
                </c:pt>
                <c:pt idx="99" formatCode="0.00E+00">
                  <c:v>6.3701112300000007E-5</c:v>
                </c:pt>
                <c:pt idx="100" formatCode="0.00E+00">
                  <c:v>6.3467743299999995E-5</c:v>
                </c:pt>
                <c:pt idx="101" formatCode="0.00E+00">
                  <c:v>6.3230271200000001E-5</c:v>
                </c:pt>
                <c:pt idx="102" formatCode="0.00E+00">
                  <c:v>6.29886499E-5</c:v>
                </c:pt>
                <c:pt idx="103" formatCode="0.00E+00">
                  <c:v>6.2742837700000001E-5</c:v>
                </c:pt>
                <c:pt idx="104" formatCode="0.00E+00">
                  <c:v>6.2492797299999999E-5</c:v>
                </c:pt>
                <c:pt idx="105" formatCode="0.00E+00">
                  <c:v>6.2238495199999993E-5</c:v>
                </c:pt>
                <c:pt idx="106" formatCode="0.00E+00">
                  <c:v>6.1979902400000005E-5</c:v>
                </c:pt>
                <c:pt idx="107" formatCode="0.00E+00">
                  <c:v>6.1716993399999999E-5</c:v>
                </c:pt>
                <c:pt idx="108" formatCode="0.00E+00">
                  <c:v>6.1449746699999996E-5</c:v>
                </c:pt>
                <c:pt idx="109" formatCode="0.00E+00">
                  <c:v>6.1178144400000003E-5</c:v>
                </c:pt>
                <c:pt idx="110" formatCode="0.00E+00">
                  <c:v>6.0902171999999998E-5</c:v>
                </c:pt>
                <c:pt idx="111" formatCode="0.00E+00">
                  <c:v>6.0621818600000002E-5</c:v>
                </c:pt>
                <c:pt idx="112" formatCode="0.00E+00">
                  <c:v>6.0337076599999999E-5</c:v>
                </c:pt>
                <c:pt idx="113" formatCode="0.00E+00">
                  <c:v>6.00479416E-5</c:v>
                </c:pt>
                <c:pt idx="114" formatCode="0.00E+00">
                  <c:v>5.9754412299999999E-5</c:v>
                </c:pt>
                <c:pt idx="115" formatCode="0.00E+00">
                  <c:v>5.9456490199999998E-5</c:v>
                </c:pt>
                <c:pt idx="116" formatCode="0.00E+00">
                  <c:v>5.9154180199999999E-5</c:v>
                </c:pt>
                <c:pt idx="117" formatCode="0.00E+00">
                  <c:v>5.8847489600000002E-5</c:v>
                </c:pt>
                <c:pt idx="118" formatCode="0.00E+00">
                  <c:v>5.8536428499999999E-5</c:v>
                </c:pt>
                <c:pt idx="119" formatCode="0.00E+00">
                  <c:v>5.8221009899999999E-5</c:v>
                </c:pt>
                <c:pt idx="120" formatCode="0.00E+00">
                  <c:v>5.7901249000000001E-5</c:v>
                </c:pt>
                <c:pt idx="121" formatCode="0.00E+00">
                  <c:v>5.75771638E-5</c:v>
                </c:pt>
                <c:pt idx="122" formatCode="0.00E+00">
                  <c:v>5.7248774400000002E-5</c:v>
                </c:pt>
                <c:pt idx="123" formatCode="0.00E+00">
                  <c:v>5.6916103500000002E-5</c:v>
                </c:pt>
                <c:pt idx="124" formatCode="0.00E+00">
                  <c:v>5.65791758E-5</c:v>
                </c:pt>
                <c:pt idx="125" formatCode="0.00E+00">
                  <c:v>5.6238018300000003E-5</c:v>
                </c:pt>
                <c:pt idx="126" formatCode="0.00E+00">
                  <c:v>5.5892660100000003E-5</c:v>
                </c:pt>
                <c:pt idx="127" formatCode="0.00E+00">
                  <c:v>5.5543132300000003E-5</c:v>
                </c:pt>
                <c:pt idx="128" formatCode="0.00E+00">
                  <c:v>5.5189468000000003E-5</c:v>
                </c:pt>
                <c:pt idx="129" formatCode="0.00E+00">
                  <c:v>5.4831701999999998E-5</c:v>
                </c:pt>
                <c:pt idx="130" formatCode="0.00E+00">
                  <c:v>5.4469871099999997E-5</c:v>
                </c:pt>
                <c:pt idx="131" formatCode="0.00E+00">
                  <c:v>5.4104013900000002E-5</c:v>
                </c:pt>
                <c:pt idx="132" formatCode="0.00E+00">
                  <c:v>5.3734170599999999E-5</c:v>
                </c:pt>
                <c:pt idx="133" formatCode="0.00E+00">
                  <c:v>5.3360383200000002E-5</c:v>
                </c:pt>
                <c:pt idx="134" formatCode="0.00E+00">
                  <c:v>5.2982695000000003E-5</c:v>
                </c:pt>
                <c:pt idx="135" formatCode="0.00E+00">
                  <c:v>5.2601151099999998E-5</c:v>
                </c:pt>
                <c:pt idx="136" formatCode="0.00E+00">
                  <c:v>5.2215797999999997E-5</c:v>
                </c:pt>
                <c:pt idx="137" formatCode="0.00E+00">
                  <c:v>5.1826683599999999E-5</c:v>
                </c:pt>
                <c:pt idx="138" formatCode="0.00E+00">
                  <c:v>5.1433857100000003E-5</c:v>
                </c:pt>
                <c:pt idx="139" formatCode="0.00E+00">
                  <c:v>5.1037369299999997E-5</c:v>
                </c:pt>
                <c:pt idx="140" formatCode="0.00E+00">
                  <c:v>5.0637272000000001E-5</c:v>
                </c:pt>
                <c:pt idx="141" formatCode="0.00E+00">
                  <c:v>5.0233618299999997E-5</c:v>
                </c:pt>
                <c:pt idx="142" formatCode="0.00E+00">
                  <c:v>4.9826462500000002E-5</c:v>
                </c:pt>
                <c:pt idx="143" formatCode="0.00E+00">
                  <c:v>4.9415860200000003E-5</c:v>
                </c:pt>
                <c:pt idx="144" formatCode="0.00E+00">
                  <c:v>4.90018677E-5</c:v>
                </c:pt>
                <c:pt idx="145" formatCode="0.00E+00">
                  <c:v>4.8584542699999998E-5</c:v>
                </c:pt>
                <c:pt idx="146" formatCode="0.00E+00">
                  <c:v>4.8163943899999997E-5</c:v>
                </c:pt>
                <c:pt idx="147" formatCode="0.00E+00">
                  <c:v>4.7740130699999997E-5</c:v>
                </c:pt>
                <c:pt idx="148" formatCode="0.00E+00">
                  <c:v>4.7313163799999998E-5</c:v>
                </c:pt>
                <c:pt idx="149" formatCode="0.00E+00">
                  <c:v>4.6883104500000001E-5</c:v>
                </c:pt>
                <c:pt idx="150" formatCode="0.00E+00">
                  <c:v>4.6450014999999998E-5</c:v>
                </c:pt>
                <c:pt idx="151" formatCode="0.00E+00">
                  <c:v>4.6013958400000002E-5</c:v>
                </c:pt>
                <c:pt idx="152" formatCode="0.00E+00">
                  <c:v>4.5574998699999999E-5</c:v>
                </c:pt>
                <c:pt idx="153" formatCode="0.00E+00">
                  <c:v>4.5133200400000003E-5</c:v>
                </c:pt>
                <c:pt idx="154" formatCode="0.00E+00">
                  <c:v>4.4688628899999999E-5</c:v>
                </c:pt>
                <c:pt idx="155" formatCode="0.00E+00">
                  <c:v>4.4241350100000001E-5</c:v>
                </c:pt>
                <c:pt idx="156" formatCode="0.00E+00">
                  <c:v>4.3791430699999999E-5</c:v>
                </c:pt>
                <c:pt idx="157" formatCode="0.00E+00">
                  <c:v>4.3338938000000003E-5</c:v>
                </c:pt>
                <c:pt idx="158" formatCode="0.00E+00">
                  <c:v>4.2883940000000001E-5</c:v>
                </c:pt>
                <c:pt idx="159" formatCode="0.00E+00">
                  <c:v>4.2426504999999998E-5</c:v>
                </c:pt>
                <c:pt idx="160" formatCode="0.00E+00">
                  <c:v>4.19667019E-5</c:v>
                </c:pt>
                <c:pt idx="161" formatCode="0.00E+00">
                  <c:v>4.1504600400000002E-5</c:v>
                </c:pt>
                <c:pt idx="162" formatCode="0.00E+00">
                  <c:v>4.10402703E-5</c:v>
                </c:pt>
                <c:pt idx="163" formatCode="0.00E+00">
                  <c:v>4.0573781999999998E-5</c:v>
                </c:pt>
                <c:pt idx="164" formatCode="0.00E+00">
                  <c:v>4.0105206300000001E-5</c:v>
                </c:pt>
                <c:pt idx="165" formatCode="0.00E+00">
                  <c:v>3.9634614600000003E-5</c:v>
                </c:pt>
                <c:pt idx="166" formatCode="0.00E+00">
                  <c:v>3.9162078299999997E-5</c:v>
                </c:pt>
                <c:pt idx="167" formatCode="0.00E+00">
                  <c:v>3.8687669400000001E-5</c:v>
                </c:pt>
                <c:pt idx="168" formatCode="0.00E+00">
                  <c:v>3.8211460199999999E-5</c:v>
                </c:pt>
                <c:pt idx="169" formatCode="0.00E+00">
                  <c:v>3.7733523299999998E-5</c:v>
                </c:pt>
                <c:pt idx="170" formatCode="0.00E+00">
                  <c:v>3.7253931500000002E-5</c:v>
                </c:pt>
                <c:pt idx="171" formatCode="0.00E+00">
                  <c:v>3.6772758E-5</c:v>
                </c:pt>
                <c:pt idx="172" formatCode="0.00E+00">
                  <c:v>3.6290076000000001E-5</c:v>
                </c:pt>
                <c:pt idx="173" formatCode="0.00E+00">
                  <c:v>3.58059592E-5</c:v>
                </c:pt>
                <c:pt idx="174" formatCode="0.00E+00">
                  <c:v>3.5320481299999998E-5</c:v>
                </c:pt>
                <c:pt idx="175" formatCode="0.00E+00">
                  <c:v>3.4833716299999997E-5</c:v>
                </c:pt>
                <c:pt idx="176" formatCode="0.00E+00">
                  <c:v>3.4345738299999998E-5</c:v>
                </c:pt>
                <c:pt idx="177" formatCode="0.00E+00">
                  <c:v>3.3856621400000001E-5</c:v>
                </c:pt>
                <c:pt idx="178" formatCode="0.00E+00">
                  <c:v>3.3366440199999999E-5</c:v>
                </c:pt>
                <c:pt idx="179" formatCode="0.00E+00">
                  <c:v>3.2875269000000002E-5</c:v>
                </c:pt>
                <c:pt idx="180" formatCode="0.00E+00">
                  <c:v>3.2383182299999997E-5</c:v>
                </c:pt>
                <c:pt idx="181" formatCode="0.00E+00">
                  <c:v>3.1890254900000001E-5</c:v>
                </c:pt>
                <c:pt idx="182" formatCode="0.00E+00">
                  <c:v>3.1396561299999998E-5</c:v>
                </c:pt>
                <c:pt idx="183" formatCode="0.00E+00">
                  <c:v>3.0902176399999998E-5</c:v>
                </c:pt>
                <c:pt idx="184" formatCode="0.00E+00">
                  <c:v>3.0407174699999999E-5</c:v>
                </c:pt>
                <c:pt idx="185" formatCode="0.00E+00">
                  <c:v>2.99116311E-5</c:v>
                </c:pt>
                <c:pt idx="186" formatCode="0.00E+00">
                  <c:v>2.94156203E-5</c:v>
                </c:pt>
                <c:pt idx="187" formatCode="0.00E+00">
                  <c:v>2.8919216999999999E-5</c:v>
                </c:pt>
                <c:pt idx="188" formatCode="0.00E+00">
                  <c:v>2.84224958E-5</c:v>
                </c:pt>
                <c:pt idx="189" formatCode="0.00E+00">
                  <c:v>2.79255314E-5</c:v>
                </c:pt>
                <c:pt idx="190" formatCode="0.00E+00">
                  <c:v>2.7428398299999999E-5</c:v>
                </c:pt>
                <c:pt idx="191" formatCode="0.00E+00">
                  <c:v>2.6931171000000001E-5</c:v>
                </c:pt>
                <c:pt idx="192" formatCode="0.00E+00">
                  <c:v>2.6433923899999998E-5</c:v>
                </c:pt>
                <c:pt idx="193" formatCode="0.00E+00">
                  <c:v>2.5936731300000002E-5</c:v>
                </c:pt>
                <c:pt idx="194" formatCode="0.00E+00">
                  <c:v>2.5439667399999999E-5</c:v>
                </c:pt>
                <c:pt idx="195" formatCode="0.00E+00">
                  <c:v>2.4942806099999999E-5</c:v>
                </c:pt>
                <c:pt idx="196" formatCode="0.00E+00">
                  <c:v>2.4446221499999999E-5</c:v>
                </c:pt>
                <c:pt idx="197" formatCode="0.00E+00">
                  <c:v>2.3949987299999999E-5</c:v>
                </c:pt>
                <c:pt idx="198" formatCode="0.00E+00">
                  <c:v>2.34541772E-5</c:v>
                </c:pt>
                <c:pt idx="199" formatCode="0.00E+00">
                  <c:v>2.2958864399999999E-5</c:v>
                </c:pt>
                <c:pt idx="200" formatCode="0.00E+00">
                  <c:v>2.2464122499999999E-5</c:v>
                </c:pt>
                <c:pt idx="201" formatCode="0.00E+00">
                  <c:v>2.1970024299999999E-5</c:v>
                </c:pt>
                <c:pt idx="202" formatCode="0.00E+00">
                  <c:v>2.14766429E-5</c:v>
                </c:pt>
                <c:pt idx="203" formatCode="0.00E+00">
                  <c:v>2.0984051000000001E-5</c:v>
                </c:pt>
                <c:pt idx="204" formatCode="0.00E+00">
                  <c:v>2.0492320899999999E-5</c:v>
                </c:pt>
                <c:pt idx="205" formatCode="0.00E+00">
                  <c:v>2.0001525E-5</c:v>
                </c:pt>
                <c:pt idx="206" formatCode="0.00E+00">
                  <c:v>1.9511735299999999E-5</c:v>
                </c:pt>
                <c:pt idx="207" formatCode="0.00E+00">
                  <c:v>1.90230236E-5</c:v>
                </c:pt>
                <c:pt idx="208" formatCode="0.00E+00">
                  <c:v>1.8535461399999999E-5</c:v>
                </c:pt>
                <c:pt idx="209" formatCode="0.00E+00">
                  <c:v>1.8049120200000001E-5</c:v>
                </c:pt>
                <c:pt idx="210" formatCode="0.00E+00">
                  <c:v>1.7564070800000001E-5</c:v>
                </c:pt>
                <c:pt idx="211" formatCode="0.00E+00">
                  <c:v>1.7080384100000001E-5</c:v>
                </c:pt>
                <c:pt idx="212" formatCode="0.00E+00">
                  <c:v>1.6598130600000001E-5</c:v>
                </c:pt>
                <c:pt idx="213" formatCode="0.00E+00">
                  <c:v>1.6117380600000001E-5</c:v>
                </c:pt>
                <c:pt idx="214" formatCode="0.00E+00">
                  <c:v>1.5638204E-5</c:v>
                </c:pt>
                <c:pt idx="215" formatCode="0.00E+00">
                  <c:v>1.51606705E-5</c:v>
                </c:pt>
                <c:pt idx="216" formatCode="0.00E+00">
                  <c:v>1.4684849500000001E-5</c:v>
                </c:pt>
                <c:pt idx="217" formatCode="0.00E+00">
                  <c:v>1.421081E-5</c:v>
                </c:pt>
                <c:pt idx="218" formatCode="0.00E+00">
                  <c:v>1.37386208E-5</c:v>
                </c:pt>
                <c:pt idx="219" formatCode="0.00E+00">
                  <c:v>1.32683504E-5</c:v>
                </c:pt>
                <c:pt idx="220" formatCode="0.00E+00">
                  <c:v>1.2800066999999999E-5</c:v>
                </c:pt>
                <c:pt idx="221" formatCode="0.00E+00">
                  <c:v>1.2333838500000001E-5</c:v>
                </c:pt>
                <c:pt idx="222" formatCode="0.00E+00">
                  <c:v>1.18697322E-5</c:v>
                </c:pt>
                <c:pt idx="223" formatCode="0.00E+00">
                  <c:v>1.14078155E-5</c:v>
                </c:pt>
                <c:pt idx="224" formatCode="0.00E+00">
                  <c:v>1.09481553E-5</c:v>
                </c:pt>
                <c:pt idx="225" formatCode="0.00E+00">
                  <c:v>1.0490818E-5</c:v>
                </c:pt>
                <c:pt idx="226" formatCode="0.00E+00">
                  <c:v>1.00358699E-5</c:v>
                </c:pt>
                <c:pt idx="227" formatCode="0.00E+00">
                  <c:v>9.5833768799999996E-6</c:v>
                </c:pt>
                <c:pt idx="228" formatCode="0.00E+00">
                  <c:v>9.1334044900000005E-6</c:v>
                </c:pt>
                <c:pt idx="229" formatCode="0.00E+00">
                  <c:v>8.6860179200000001E-6</c:v>
                </c:pt>
                <c:pt idx="230" formatCode="0.00E+00">
                  <c:v>8.2412820300000004E-6</c:v>
                </c:pt>
                <c:pt idx="231" formatCode="0.00E+00">
                  <c:v>7.7992613400000008E-6</c:v>
                </c:pt>
                <c:pt idx="232" formatCode="0.00E+00">
                  <c:v>7.36002002E-6</c:v>
                </c:pt>
                <c:pt idx="233" formatCode="0.00E+00">
                  <c:v>6.9236218899999997E-6</c:v>
                </c:pt>
                <c:pt idx="234" formatCode="0.00E+00">
                  <c:v>6.4901304199999997E-6</c:v>
                </c:pt>
                <c:pt idx="235" formatCode="0.00E+00">
                  <c:v>6.0596087400000003E-6</c:v>
                </c:pt>
                <c:pt idx="236" formatCode="0.00E+00">
                  <c:v>5.6321196099999996E-6</c:v>
                </c:pt>
                <c:pt idx="237" formatCode="0.00E+00">
                  <c:v>5.2077254499999999E-6</c:v>
                </c:pt>
                <c:pt idx="238" formatCode="0.00E+00">
                  <c:v>4.7864883199999998E-6</c:v>
                </c:pt>
                <c:pt idx="239" formatCode="0.00E+00">
                  <c:v>4.3684699400000004E-6</c:v>
                </c:pt>
                <c:pt idx="240" formatCode="0.00E+00">
                  <c:v>3.9537316500000002E-6</c:v>
                </c:pt>
                <c:pt idx="241" formatCode="0.00E+00">
                  <c:v>3.5423344800000001E-6</c:v>
                </c:pt>
                <c:pt idx="242" formatCode="0.00E+00">
                  <c:v>3.1343390500000002E-6</c:v>
                </c:pt>
                <c:pt idx="243" formatCode="0.00E+00">
                  <c:v>2.7298056700000001E-6</c:v>
                </c:pt>
                <c:pt idx="244" formatCode="0.00E+00">
                  <c:v>2.3287942800000001E-6</c:v>
                </c:pt>
                <c:pt idx="245" formatCode="0.00E+00">
                  <c:v>1.9313644600000001E-6</c:v>
                </c:pt>
                <c:pt idx="246" formatCode="0.00E+00">
                  <c:v>1.53757545E-6</c:v>
                </c:pt>
                <c:pt idx="247" formatCode="0.00E+00">
                  <c:v>1.1474861399999999E-6</c:v>
                </c:pt>
                <c:pt idx="248" formatCode="0.00E+00">
                  <c:v>7.6115506299999995E-7</c:v>
                </c:pt>
                <c:pt idx="249" formatCode="0.00E+00">
                  <c:v>3.7864040299999999E-7</c:v>
                </c:pt>
                <c:pt idx="250" formatCode="0.00E+00">
                  <c:v>1.5634057899999999E-17</c:v>
                </c:pt>
                <c:pt idx="251" formatCode="0.00E+00">
                  <c:v>3.7470865199999998E-7</c:v>
                </c:pt>
                <c:pt idx="252" formatCode="0.00E+00">
                  <c:v>7.4542840500000001E-7</c:v>
                </c:pt>
                <c:pt idx="253" formatCode="0.00E+00">
                  <c:v>1.1121024499999999E-6</c:v>
                </c:pt>
                <c:pt idx="254" formatCode="0.00E+00">
                  <c:v>1.4746743300000001E-6</c:v>
                </c:pt>
                <c:pt idx="255" formatCode="0.00E+00">
                  <c:v>1.8330879E-6</c:v>
                </c:pt>
                <c:pt idx="256" formatCode="0.00E+00">
                  <c:v>2.1872873699999999E-6</c:v>
                </c:pt>
                <c:pt idx="257" formatCode="0.00E+00">
                  <c:v>2.5372172899999999E-6</c:v>
                </c:pt>
                <c:pt idx="258" formatCode="0.00E+00">
                  <c:v>2.8828225299999999E-6</c:v>
                </c:pt>
                <c:pt idx="259" formatCode="0.00E+00">
                  <c:v>3.2240482699999999E-6</c:v>
                </c:pt>
                <c:pt idx="260" formatCode="0.00E+00">
                  <c:v>3.5608400500000001E-6</c:v>
                </c:pt>
                <c:pt idx="261" formatCode="0.00E+00">
                  <c:v>3.8931437100000004E-6</c:v>
                </c:pt>
                <c:pt idx="262" formatCode="0.00E+00">
                  <c:v>4.2209054099999996E-6</c:v>
                </c:pt>
                <c:pt idx="263" formatCode="0.00E+00">
                  <c:v>4.54407163E-6</c:v>
                </c:pt>
                <c:pt idx="264" formatCode="0.00E+00">
                  <c:v>4.8625891499999996E-6</c:v>
                </c:pt>
                <c:pt idx="265" formatCode="0.00E+00">
                  <c:v>5.1764050700000001E-6</c:v>
                </c:pt>
                <c:pt idx="266" formatCode="0.00E+00">
                  <c:v>5.4854667799999996E-6</c:v>
                </c:pt>
                <c:pt idx="267" formatCode="0.00E+00">
                  <c:v>5.789722E-6</c:v>
                </c:pt>
                <c:pt idx="268" formatCode="0.00E+00">
                  <c:v>6.0891187100000002E-6</c:v>
                </c:pt>
                <c:pt idx="269" formatCode="0.00E+00">
                  <c:v>6.3836051899999997E-6</c:v>
                </c:pt>
                <c:pt idx="270" formatCode="0.00E+00">
                  <c:v>6.6731300300000004E-6</c:v>
                </c:pt>
                <c:pt idx="271" formatCode="0.00E+00">
                  <c:v>6.9576420699999996E-6</c:v>
                </c:pt>
                <c:pt idx="272" formatCode="0.00E+00">
                  <c:v>7.2370904399999998E-6</c:v>
                </c:pt>
                <c:pt idx="273" formatCode="0.00E+00">
                  <c:v>7.5114245599999999E-6</c:v>
                </c:pt>
                <c:pt idx="274" formatCode="0.00E+00">
                  <c:v>7.78059409E-6</c:v>
                </c:pt>
                <c:pt idx="275" formatCode="0.00E+00">
                  <c:v>8.0445489700000002E-6</c:v>
                </c:pt>
                <c:pt idx="276" formatCode="0.00E+00">
                  <c:v>8.3032393900000003E-6</c:v>
                </c:pt>
                <c:pt idx="277" formatCode="0.00E+00">
                  <c:v>8.5566157999999992E-6</c:v>
                </c:pt>
                <c:pt idx="278" formatCode="0.00E+00">
                  <c:v>8.8046288899999999E-6</c:v>
                </c:pt>
                <c:pt idx="279" formatCode="0.00E+00">
                  <c:v>9.0472295899999995E-6</c:v>
                </c:pt>
                <c:pt idx="280" formatCode="0.00E+00">
                  <c:v>9.2843690599999996E-6</c:v>
                </c:pt>
                <c:pt idx="281" formatCode="0.00E+00">
                  <c:v>9.5159987000000008E-6</c:v>
                </c:pt>
                <c:pt idx="282" formatCode="0.00E+00">
                  <c:v>9.74207014E-6</c:v>
                </c:pt>
                <c:pt idx="283" formatCode="0.00E+00">
                  <c:v>9.9625352000000005E-6</c:v>
                </c:pt>
                <c:pt idx="284" formatCode="0.00E+00">
                  <c:v>1.0177345899999999E-5</c:v>
                </c:pt>
                <c:pt idx="285" formatCode="0.00E+00">
                  <c:v>1.03864546E-5</c:v>
                </c:pt>
                <c:pt idx="286" formatCode="0.00E+00">
                  <c:v>1.05898136E-5</c:v>
                </c:pt>
                <c:pt idx="287" formatCode="0.00E+00">
                  <c:v>1.0787375700000001E-5</c:v>
                </c:pt>
                <c:pt idx="288" formatCode="0.00E+00">
                  <c:v>1.09790935E-5</c:v>
                </c:pt>
                <c:pt idx="289" formatCode="0.00E+00">
                  <c:v>1.11649202E-5</c:v>
                </c:pt>
                <c:pt idx="290" formatCode="0.00E+00">
                  <c:v>1.13448089E-5</c:v>
                </c:pt>
                <c:pt idx="291" formatCode="0.00E+00">
                  <c:v>1.1518712899999999E-5</c:v>
                </c:pt>
                <c:pt idx="292" formatCode="0.00E+00">
                  <c:v>1.1686585699999999E-5</c:v>
                </c:pt>
                <c:pt idx="293" formatCode="0.00E+00">
                  <c:v>1.1848381E-5</c:v>
                </c:pt>
                <c:pt idx="294" formatCode="0.00E+00">
                  <c:v>1.2004052499999999E-5</c:v>
                </c:pt>
                <c:pt idx="295" formatCode="0.00E+00">
                  <c:v>1.2153554100000001E-5</c:v>
                </c:pt>
                <c:pt idx="296" formatCode="0.00E+00">
                  <c:v>1.22968399E-5</c:v>
                </c:pt>
                <c:pt idx="297" formatCode="0.00E+00">
                  <c:v>1.2433864E-5</c:v>
                </c:pt>
                <c:pt idx="298" formatCode="0.00E+00">
                  <c:v>1.25645806E-5</c:v>
                </c:pt>
                <c:pt idx="299" formatCode="0.00E+00">
                  <c:v>1.26889441E-5</c:v>
                </c:pt>
                <c:pt idx="300" formatCode="0.00E+00">
                  <c:v>1.2806909100000001E-5</c:v>
                </c:pt>
                <c:pt idx="301" formatCode="0.00E+00">
                  <c:v>1.29184299E-5</c:v>
                </c:pt>
                <c:pt idx="302" formatCode="0.00E+00">
                  <c:v>1.30234612E-5</c:v>
                </c:pt>
                <c:pt idx="303" formatCode="0.00E+00">
                  <c:v>1.3121957699999999E-5</c:v>
                </c:pt>
                <c:pt idx="304" formatCode="0.00E+00">
                  <c:v>1.3213874099999999E-5</c:v>
                </c:pt>
                <c:pt idx="305" formatCode="0.00E+00">
                  <c:v>1.32991652E-5</c:v>
                </c:pt>
                <c:pt idx="306" formatCode="0.00E+00">
                  <c:v>1.3377785899999999E-5</c:v>
                </c:pt>
                <c:pt idx="307" formatCode="0.00E+00">
                  <c:v>1.34496909E-5</c:v>
                </c:pt>
                <c:pt idx="308" formatCode="0.00E+00">
                  <c:v>1.35148352E-5</c:v>
                </c:pt>
                <c:pt idx="309" formatCode="0.00E+00">
                  <c:v>1.35731738E-5</c:v>
                </c:pt>
                <c:pt idx="310" formatCode="0.00E+00">
                  <c:v>1.36246614E-5</c:v>
                </c:pt>
                <c:pt idx="311" formatCode="0.00E+00">
                  <c:v>1.3669252999999999E-5</c:v>
                </c:pt>
                <c:pt idx="312" formatCode="0.00E+00">
                  <c:v>1.37069036E-5</c:v>
                </c:pt>
                <c:pt idx="313" formatCode="0.00E+00">
                  <c:v>1.37375679E-5</c:v>
                </c:pt>
                <c:pt idx="314" formatCode="0.00E+00">
                  <c:v>1.3761200900000001E-5</c:v>
                </c:pt>
                <c:pt idx="315" formatCode="0.00E+00">
                  <c:v>1.3777757399999999E-5</c:v>
                </c:pt>
                <c:pt idx="316" formatCode="0.00E+00">
                  <c:v>1.37871923E-5</c:v>
                </c:pt>
                <c:pt idx="317" formatCode="0.00E+00">
                  <c:v>1.37894601E-5</c:v>
                </c:pt>
                <c:pt idx="318" formatCode="0.00E+00">
                  <c:v>1.37845158E-5</c:v>
                </c:pt>
                <c:pt idx="319" formatCode="0.00E+00">
                  <c:v>1.37723138E-5</c:v>
                </c:pt>
                <c:pt idx="320" formatCode="0.00E+00">
                  <c:v>1.37528087E-5</c:v>
                </c:pt>
                <c:pt idx="321" formatCode="0.00E+00">
                  <c:v>1.37259552E-5</c:v>
                </c:pt>
                <c:pt idx="322" formatCode="0.00E+00">
                  <c:v>1.36917076E-5</c:v>
                </c:pt>
                <c:pt idx="323" formatCode="0.00E+00">
                  <c:v>1.3650020299999999E-5</c:v>
                </c:pt>
                <c:pt idx="324" formatCode="0.00E+00">
                  <c:v>1.36008475E-5</c:v>
                </c:pt>
                <c:pt idx="325" formatCode="0.00E+00">
                  <c:v>1.35441436E-5</c:v>
                </c:pt>
                <c:pt idx="326" formatCode="0.00E+00">
                  <c:v>1.34798626E-5</c:v>
                </c:pt>
                <c:pt idx="327" formatCode="0.00E+00">
                  <c:v>1.3407958700000001E-5</c:v>
                </c:pt>
                <c:pt idx="328" formatCode="0.00E+00">
                  <c:v>1.3328385799999999E-5</c:v>
                </c:pt>
                <c:pt idx="329" formatCode="0.00E+00">
                  <c:v>1.3241098000000001E-5</c:v>
                </c:pt>
                <c:pt idx="330" formatCode="0.00E+00">
                  <c:v>1.31460492E-5</c:v>
                </c:pt>
                <c:pt idx="331" formatCode="0.00E+00">
                  <c:v>1.30431932E-5</c:v>
                </c:pt>
                <c:pt idx="332" formatCode="0.00E+00">
                  <c:v>1.29324841E-5</c:v>
                </c:pt>
                <c:pt idx="333" formatCode="0.00E+00">
                  <c:v>1.2813875600000001E-5</c:v>
                </c:pt>
                <c:pt idx="334" formatCode="0.00E+00">
                  <c:v>1.26873219E-5</c:v>
                </c:pt>
                <c:pt idx="335" formatCode="0.00E+00">
                  <c:v>1.2552777E-5</c:v>
                </c:pt>
                <c:pt idx="336" formatCode="0.00E+00">
                  <c:v>1.24101951E-5</c:v>
                </c:pt>
                <c:pt idx="337" formatCode="0.00E+00">
                  <c:v>1.22595307E-5</c:v>
                </c:pt>
                <c:pt idx="338" formatCode="0.00E+00">
                  <c:v>1.21007385E-5</c:v>
                </c:pt>
                <c:pt idx="339" formatCode="0.00E+00">
                  <c:v>1.19337736E-5</c:v>
                </c:pt>
                <c:pt idx="340" formatCode="0.00E+00">
                  <c:v>1.17585916E-5</c:v>
                </c:pt>
                <c:pt idx="341" formatCode="0.00E+00">
                  <c:v>1.15751485E-5</c:v>
                </c:pt>
                <c:pt idx="342" formatCode="0.00E+00">
                  <c:v>1.1383401399999999E-5</c:v>
                </c:pt>
                <c:pt idx="343" formatCode="0.00E+00">
                  <c:v>1.11833081E-5</c:v>
                </c:pt>
                <c:pt idx="344" formatCode="0.00E+00">
                  <c:v>1.0974827500000001E-5</c:v>
                </c:pt>
                <c:pt idx="345" formatCode="0.00E+00">
                  <c:v>1.07579203E-5</c:v>
                </c:pt>
                <c:pt idx="346" formatCode="0.00E+00">
                  <c:v>1.05325486E-5</c:v>
                </c:pt>
                <c:pt idx="347" formatCode="0.00E+00">
                  <c:v>1.0298677000000001E-5</c:v>
                </c:pt>
                <c:pt idx="348" formatCode="0.00E+00">
                  <c:v>1.00562727E-5</c:v>
                </c:pt>
                <c:pt idx="349" formatCode="0.00E+00">
                  <c:v>9.8053062399999997E-6</c:v>
                </c:pt>
                <c:pt idx="350" formatCode="0.00E+00">
                  <c:v>9.5457524699999999E-6</c:v>
                </c:pt>
                <c:pt idx="351" formatCode="0.00E+00">
                  <c:v>9.2775912999999993E-6</c:v>
                </c:pt>
                <c:pt idx="352" formatCode="0.00E+00">
                  <c:v>9.0008091400000008E-6</c:v>
                </c:pt>
                <c:pt idx="353" formatCode="0.00E+00">
                  <c:v>8.7154004500000002E-6</c:v>
                </c:pt>
                <c:pt idx="354" formatCode="0.00E+00">
                  <c:v>8.4213698600000007E-6</c:v>
                </c:pt>
                <c:pt idx="355" formatCode="0.00E+00">
                  <c:v>8.1187348500000007E-6</c:v>
                </c:pt>
                <c:pt idx="356" formatCode="0.00E+00">
                  <c:v>7.80752931E-6</c:v>
                </c:pt>
                <c:pt idx="357" formatCode="0.00E+00">
                  <c:v>7.4878082499999998E-6</c:v>
                </c:pt>
                <c:pt idx="358" formatCode="0.00E+00">
                  <c:v>7.15965416E-6</c:v>
                </c:pt>
                <c:pt idx="359" formatCode="0.00E+00">
                  <c:v>6.8231855799999999E-6</c:v>
                </c:pt>
                <c:pt idx="360" formatCode="0.00E+00">
                  <c:v>6.4785691400000004E-6</c:v>
                </c:pt>
                <c:pt idx="361" formatCode="0.00E+00">
                  <c:v>6.1260363299999997E-6</c:v>
                </c:pt>
                <c:pt idx="362" formatCode="0.00E+00">
                  <c:v>5.7659076899999999E-6</c:v>
                </c:pt>
                <c:pt idx="363" formatCode="0.00E+00">
                  <c:v>5.3986281199999998E-6</c:v>
                </c:pt>
                <c:pt idx="364" formatCode="0.00E+00">
                  <c:v>5.02481987E-6</c:v>
                </c:pt>
                <c:pt idx="365" formatCode="0.00E+00">
                  <c:v>4.6453637799999999E-6</c:v>
                </c:pt>
                <c:pt idx="366" formatCode="0.00E+00">
                  <c:v>4.2615274400000002E-6</c:v>
                </c:pt>
                <c:pt idx="367" formatCode="0.00E+00">
                  <c:v>3.8751730199999997E-6</c:v>
                </c:pt>
                <c:pt idx="368" formatCode="0.00E+00">
                  <c:v>3.4891043099999999E-6</c:v>
                </c:pt>
                <c:pt idx="369" formatCode="0.00E+00">
                  <c:v>3.1076615900000001E-6</c:v>
                </c:pt>
                <c:pt idx="370" formatCode="0.00E+00">
                  <c:v>2.73775836E-6</c:v>
                </c:pt>
                <c:pt idx="371" formatCode="0.00E+00">
                  <c:v>2.39066898E-6</c:v>
                </c:pt>
                <c:pt idx="372" formatCode="0.00E+00">
                  <c:v>2.0848584599999998E-6</c:v>
                </c:pt>
                <c:pt idx="373" formatCode="0.00E+00">
                  <c:v>1.84918173E-6</c:v>
                </c:pt>
                <c:pt idx="374" formatCode="0.00E+00">
                  <c:v>1.72191245E-6</c:v>
                </c:pt>
                <c:pt idx="375" formatCode="0.00E+00">
                  <c:v>1.7364872E-6</c:v>
                </c:pt>
                <c:pt idx="376" formatCode="0.00E+00">
                  <c:v>1.8984198900000001E-6</c:v>
                </c:pt>
                <c:pt idx="377" formatCode="0.00E+00">
                  <c:v>2.1829423E-6</c:v>
                </c:pt>
                <c:pt idx="378" formatCode="0.00E+00">
                  <c:v>2.55630089E-6</c:v>
                </c:pt>
                <c:pt idx="379" formatCode="0.00E+00">
                  <c:v>2.99149754E-6</c:v>
                </c:pt>
                <c:pt idx="380" formatCode="0.00E+00">
                  <c:v>3.47078474E-6</c:v>
                </c:pt>
                <c:pt idx="381" formatCode="0.00E+00">
                  <c:v>3.9831832000000003E-6</c:v>
                </c:pt>
                <c:pt idx="382" formatCode="0.00E+00">
                  <c:v>4.5219190799999996E-6</c:v>
                </c:pt>
                <c:pt idx="383" formatCode="0.00E+00">
                  <c:v>5.0827323500000003E-6</c:v>
                </c:pt>
                <c:pt idx="384" formatCode="0.00E+00">
                  <c:v>5.6628760800000001E-6</c:v>
                </c:pt>
                <c:pt idx="385" formatCode="0.00E+00">
                  <c:v>6.2605361600000003E-6</c:v>
                </c:pt>
                <c:pt idx="386" formatCode="0.00E+00">
                  <c:v>6.8744905800000001E-6</c:v>
                </c:pt>
                <c:pt idx="387" formatCode="0.00E+00">
                  <c:v>7.5039045300000004E-6</c:v>
                </c:pt>
                <c:pt idx="388" formatCode="0.00E+00">
                  <c:v>8.1482037599999994E-6</c:v>
                </c:pt>
                <c:pt idx="389" formatCode="0.00E+00">
                  <c:v>8.8069940499999999E-6</c:v>
                </c:pt>
                <c:pt idx="390" formatCode="0.00E+00">
                  <c:v>9.4800087399999998E-6</c:v>
                </c:pt>
                <c:pt idx="391" formatCode="0.00E+00">
                  <c:v>1.01670736E-5</c:v>
                </c:pt>
                <c:pt idx="392" formatCode="0.00E+00">
                  <c:v>1.08680831E-5</c:v>
                </c:pt>
                <c:pt idx="393" formatCode="0.00E+00">
                  <c:v>1.1582983100000001E-5</c:v>
                </c:pt>
                <c:pt idx="394" formatCode="0.00E+00">
                  <c:v>1.23117596E-5</c:v>
                </c:pt>
                <c:pt idx="395" formatCode="0.00E+00">
                  <c:v>1.30544299E-5</c:v>
                </c:pt>
                <c:pt idx="396" formatCode="0.00E+00">
                  <c:v>1.38110363E-5</c:v>
                </c:pt>
                <c:pt idx="397" formatCode="0.00E+00">
                  <c:v>1.45816415E-5</c:v>
                </c:pt>
                <c:pt idx="398" formatCode="0.00E+00">
                  <c:v>1.5366324899999999E-5</c:v>
                </c:pt>
                <c:pt idx="399" formatCode="0.00E+00">
                  <c:v>1.6165180299999999E-5</c:v>
                </c:pt>
                <c:pt idx="400" formatCode="0.00E+00">
                  <c:v>1.69783135E-5</c:v>
                </c:pt>
                <c:pt idx="401" formatCode="0.00E+00">
                  <c:v>1.7805841E-5</c:v>
                </c:pt>
                <c:pt idx="402" formatCode="0.00E+00">
                  <c:v>1.8647888399999998E-5</c:v>
                </c:pt>
                <c:pt idx="403" formatCode="0.00E+00">
                  <c:v>1.9504589700000001E-5</c:v>
                </c:pt>
                <c:pt idx="404" formatCode="0.00E+00">
                  <c:v>2.0376086600000001E-5</c:v>
                </c:pt>
                <c:pt idx="405" formatCode="0.00E+00">
                  <c:v>2.1262527799999998E-5</c:v>
                </c:pt>
                <c:pt idx="406" formatCode="0.00E+00">
                  <c:v>2.2164068199999999E-5</c:v>
                </c:pt>
                <c:pt idx="407" formatCode="0.00E+00">
                  <c:v>2.3080869E-5</c:v>
                </c:pt>
                <c:pt idx="408" formatCode="0.00E+00">
                  <c:v>2.4013097200000001E-5</c:v>
                </c:pt>
                <c:pt idx="409" formatCode="0.00E+00">
                  <c:v>2.4960925199999998E-5</c:v>
                </c:pt>
                <c:pt idx="410" formatCode="0.00E+00">
                  <c:v>2.5924531E-5</c:v>
                </c:pt>
                <c:pt idx="411" formatCode="0.00E+00">
                  <c:v>2.69040974E-5</c:v>
                </c:pt>
                <c:pt idx="412" formatCode="0.00E+00">
                  <c:v>2.7899812599999999E-5</c:v>
                </c:pt>
                <c:pt idx="413" formatCode="0.00E+00">
                  <c:v>2.8911869600000002E-5</c:v>
                </c:pt>
                <c:pt idx="414" formatCode="0.00E+00">
                  <c:v>2.9940466199999999E-5</c:v>
                </c:pt>
                <c:pt idx="415" formatCode="0.00E+00">
                  <c:v>3.0985805100000003E-5</c:v>
                </c:pt>
                <c:pt idx="416" formatCode="0.00E+00">
                  <c:v>3.2048093900000001E-5</c:v>
                </c:pt>
                <c:pt idx="417" formatCode="0.00E+00">
                  <c:v>3.3127544600000001E-5</c:v>
                </c:pt>
                <c:pt idx="418" formatCode="0.00E+00">
                  <c:v>3.4224374200000003E-5</c:v>
                </c:pt>
                <c:pt idx="419" formatCode="0.00E+00">
                  <c:v>3.53388043E-5</c:v>
                </c:pt>
                <c:pt idx="420" formatCode="0.00E+00">
                  <c:v>3.6471060999999997E-5</c:v>
                </c:pt>
                <c:pt idx="421" formatCode="0.00E+00">
                  <c:v>3.76213752E-5</c:v>
                </c:pt>
                <c:pt idx="422" formatCode="0.00E+00">
                  <c:v>3.8789982399999997E-5</c:v>
                </c:pt>
                <c:pt idx="423" formatCode="0.00E+00">
                  <c:v>3.99771228E-5</c:v>
                </c:pt>
                <c:pt idx="424" formatCode="0.00E+00">
                  <c:v>4.1183041000000001E-5</c:v>
                </c:pt>
                <c:pt idx="425" formatCode="0.00E+00">
                  <c:v>4.2407986399999999E-5</c:v>
                </c:pt>
                <c:pt idx="426" formatCode="0.00E+00">
                  <c:v>4.3652212800000001E-5</c:v>
                </c:pt>
                <c:pt idx="427" formatCode="0.00E+00">
                  <c:v>4.4915978800000001E-5</c:v>
                </c:pt>
                <c:pt idx="428" formatCode="0.00E+00">
                  <c:v>4.61995473E-5</c:v>
                </c:pt>
                <c:pt idx="429" formatCode="0.00E+00">
                  <c:v>4.75031859E-5</c:v>
                </c:pt>
                <c:pt idx="430" formatCode="0.00E+00">
                  <c:v>4.8827166600000002E-5</c:v>
                </c:pt>
                <c:pt idx="431" formatCode="0.00E+00">
                  <c:v>5.0171765900000002E-5</c:v>
                </c:pt>
                <c:pt idx="432" formatCode="0.00E+00">
                  <c:v>5.1537264600000003E-5</c:v>
                </c:pt>
                <c:pt idx="433" formatCode="0.00E+00">
                  <c:v>5.2923948199999998E-5</c:v>
                </c:pt>
                <c:pt idx="434" formatCode="0.00E+00">
                  <c:v>5.4332105999999997E-5</c:v>
                </c:pt>
                <c:pt idx="435" formatCode="0.00E+00">
                  <c:v>5.5762032E-5</c:v>
                </c:pt>
                <c:pt idx="436" formatCode="0.00E+00">
                  <c:v>5.7214023999999997E-5</c:v>
                </c:pt>
                <c:pt idx="437" formatCode="0.00E+00">
                  <c:v>5.8688384300000003E-5</c:v>
                </c:pt>
                <c:pt idx="438" formatCode="0.00E+00">
                  <c:v>6.0185418799999997E-5</c:v>
                </c:pt>
                <c:pt idx="439" formatCode="0.00E+00">
                  <c:v>6.1705437400000001E-5</c:v>
                </c:pt>
                <c:pt idx="440" formatCode="0.00E+00">
                  <c:v>6.3248753800000001E-5</c:v>
                </c:pt>
                <c:pt idx="441" formatCode="0.00E+00">
                  <c:v>6.4815685299999997E-5</c:v>
                </c:pt>
                <c:pt idx="442" formatCode="0.00E+00">
                  <c:v>6.6406552699999999E-5</c:v>
                </c:pt>
                <c:pt idx="443" formatCode="0.00E+00">
                  <c:v>6.8021679999999998E-5</c:v>
                </c:pt>
                <c:pt idx="444" formatCode="0.00E+00">
                  <c:v>6.96613944E-5</c:v>
                </c:pt>
                <c:pt idx="445" formatCode="0.00E+00">
                  <c:v>7.1326025900000001E-5</c:v>
                </c:pt>
                <c:pt idx="446" formatCode="0.00E+00">
                  <c:v>7.3015907300000001E-5</c:v>
                </c:pt>
                <c:pt idx="447" formatCode="0.00E+00">
                  <c:v>7.4731373900000005E-5</c:v>
                </c:pt>
                <c:pt idx="448" formatCode="0.00E+00">
                  <c:v>7.6472762900000005E-5</c:v>
                </c:pt>
                <c:pt idx="449" formatCode="0.00E+00">
                  <c:v>7.8240413699999994E-5</c:v>
                </c:pt>
                <c:pt idx="450" formatCode="0.00E+00">
                  <c:v>8.0034667099999996E-5</c:v>
                </c:pt>
                <c:pt idx="451" formatCode="0.00E+00">
                  <c:v>8.1855865200000004E-5</c:v>
                </c:pt>
                <c:pt idx="452" formatCode="0.00E+00">
                  <c:v>8.3704350899999999E-5</c:v>
                </c:pt>
                <c:pt idx="453" formatCode="0.00E+00">
                  <c:v>8.5580467500000006E-5</c:v>
                </c:pt>
                <c:pt idx="454" formatCode="0.00E+00">
                  <c:v>8.7484558499999996E-5</c:v>
                </c:pt>
                <c:pt idx="455" formatCode="0.00E+00">
                  <c:v>8.9416966999999998E-5</c:v>
                </c:pt>
                <c:pt idx="456" formatCode="0.00E+00">
                  <c:v>9.1378034800000004E-5</c:v>
                </c:pt>
                <c:pt idx="457" formatCode="0.00E+00">
                  <c:v>9.3368102500000002E-5</c:v>
                </c:pt>
                <c:pt idx="458" formatCode="0.00E+00">
                  <c:v>9.5387508699999998E-5</c:v>
                </c:pt>
                <c:pt idx="459" formatCode="0.00E+00">
                  <c:v>9.7436588999999998E-5</c:v>
                </c:pt>
                <c:pt idx="460" formatCode="0.00E+00">
                  <c:v>9.9515675999999994E-5</c:v>
                </c:pt>
                <c:pt idx="461">
                  <c:v>1.0162509800000001E-4</c:v>
                </c:pt>
                <c:pt idx="462">
                  <c:v>1.03765178E-4</c:v>
                </c:pt>
                <c:pt idx="463">
                  <c:v>1.0593623500000001E-4</c:v>
                </c:pt>
                <c:pt idx="464">
                  <c:v>1.0813858E-4</c:v>
                </c:pt>
                <c:pt idx="465">
                  <c:v>1.10372515E-4</c:v>
                </c:pt>
                <c:pt idx="466">
                  <c:v>1.1263833800000001E-4</c:v>
                </c:pt>
                <c:pt idx="467">
                  <c:v>1.14936333E-4</c:v>
                </c:pt>
                <c:pt idx="468">
                  <c:v>1.17266776E-4</c:v>
                </c:pt>
                <c:pt idx="469">
                  <c:v>1.1962993E-4</c:v>
                </c:pt>
                <c:pt idx="470">
                  <c:v>1.22026044E-4</c:v>
                </c:pt>
                <c:pt idx="471">
                  <c:v>1.24455355E-4</c:v>
                </c:pt>
                <c:pt idx="472">
                  <c:v>1.2691808100000001E-4</c:v>
                </c:pt>
                <c:pt idx="473">
                  <c:v>1.2941442499999999E-4</c:v>
                </c:pt>
                <c:pt idx="474">
                  <c:v>1.3194456999999999E-4</c:v>
                </c:pt>
                <c:pt idx="475">
                  <c:v>1.3450867599999999E-4</c:v>
                </c:pt>
                <c:pt idx="476">
                  <c:v>1.37106884E-4</c:v>
                </c:pt>
                <c:pt idx="477">
                  <c:v>1.3973930699999999E-4</c:v>
                </c:pt>
                <c:pt idx="478">
                  <c:v>1.4240603200000001E-4</c:v>
                </c:pt>
                <c:pt idx="479">
                  <c:v>1.4510711799999999E-4</c:v>
                </c:pt>
                <c:pt idx="480">
                  <c:v>1.4784259299999999E-4</c:v>
                </c:pt>
                <c:pt idx="481">
                  <c:v>1.50612448E-4</c:v>
                </c:pt>
                <c:pt idx="482">
                  <c:v>1.5341664200000001E-4</c:v>
                </c:pt>
                <c:pt idx="483">
                  <c:v>1.5625509200000001E-4</c:v>
                </c:pt>
                <c:pt idx="484">
                  <c:v>1.59127673E-4</c:v>
                </c:pt>
                <c:pt idx="485">
                  <c:v>1.62034217E-4</c:v>
                </c:pt>
                <c:pt idx="486">
                  <c:v>1.6497450399999999E-4</c:v>
                </c:pt>
                <c:pt idx="487">
                  <c:v>1.67948267E-4</c:v>
                </c:pt>
                <c:pt idx="488">
                  <c:v>1.7095517999999999E-4</c:v>
                </c:pt>
                <c:pt idx="489">
                  <c:v>1.73994859E-4</c:v>
                </c:pt>
                <c:pt idx="490">
                  <c:v>1.7706685799999999E-4</c:v>
                </c:pt>
                <c:pt idx="491">
                  <c:v>1.8017066199999999E-4</c:v>
                </c:pt>
                <c:pt idx="492">
                  <c:v>1.8330568500000001E-4</c:v>
                </c:pt>
                <c:pt idx="493">
                  <c:v>1.8647126500000001E-4</c:v>
                </c:pt>
                <c:pt idx="494">
                  <c:v>1.8966665900000001E-4</c:v>
                </c:pt>
                <c:pt idx="495">
                  <c:v>1.92891038E-4</c:v>
                </c:pt>
                <c:pt idx="496">
                  <c:v>1.9614348E-4</c:v>
                </c:pt>
                <c:pt idx="497">
                  <c:v>1.9942296600000001E-4</c:v>
                </c:pt>
                <c:pt idx="498">
                  <c:v>2.0272837499999999E-4</c:v>
                </c:pt>
                <c:pt idx="499">
                  <c:v>2.0605847600000001E-4</c:v>
                </c:pt>
                <c:pt idx="500">
                  <c:v>2.0941192200000001E-4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FieldError_1303!$M$1</c:f>
              <c:strCache>
                <c:ptCount val="1"/>
                <c:pt idx="0">
                  <c:v>|B run 15 error|</c:v>
                </c:pt>
              </c:strCache>
            </c:strRef>
          </c:tx>
          <c:marker>
            <c:symbol val="none"/>
          </c:marker>
          <c:xVal>
            <c:numRef>
              <c:f>FieldError_1303!$A$2:$A$502</c:f>
              <c:numCache>
                <c:formatCode>General</c:formatCode>
                <c:ptCount val="501"/>
                <c:pt idx="0">
                  <c:v>-2.5000000000000001E-2</c:v>
                </c:pt>
                <c:pt idx="1">
                  <c:v>-2.4899999999999999E-2</c:v>
                </c:pt>
                <c:pt idx="2">
                  <c:v>-2.4799999999999999E-2</c:v>
                </c:pt>
                <c:pt idx="3">
                  <c:v>-2.47E-2</c:v>
                </c:pt>
                <c:pt idx="4">
                  <c:v>-2.46E-2</c:v>
                </c:pt>
                <c:pt idx="5">
                  <c:v>-2.4500000000000001E-2</c:v>
                </c:pt>
                <c:pt idx="6">
                  <c:v>-2.4400000000000002E-2</c:v>
                </c:pt>
                <c:pt idx="7">
                  <c:v>-2.4299999999999999E-2</c:v>
                </c:pt>
                <c:pt idx="8">
                  <c:v>-2.4199999999999999E-2</c:v>
                </c:pt>
                <c:pt idx="9">
                  <c:v>-2.41E-2</c:v>
                </c:pt>
                <c:pt idx="10">
                  <c:v>-2.4E-2</c:v>
                </c:pt>
                <c:pt idx="11">
                  <c:v>-2.3900000000000001E-2</c:v>
                </c:pt>
                <c:pt idx="12">
                  <c:v>-2.3800000000000002E-2</c:v>
                </c:pt>
                <c:pt idx="13">
                  <c:v>-2.3699999999999999E-2</c:v>
                </c:pt>
                <c:pt idx="14">
                  <c:v>-2.3599999999999999E-2</c:v>
                </c:pt>
                <c:pt idx="15">
                  <c:v>-2.35E-2</c:v>
                </c:pt>
                <c:pt idx="16">
                  <c:v>-2.3400000000000001E-2</c:v>
                </c:pt>
                <c:pt idx="17">
                  <c:v>-2.3300000000000001E-2</c:v>
                </c:pt>
                <c:pt idx="18">
                  <c:v>-2.3199999999999998E-2</c:v>
                </c:pt>
                <c:pt idx="19">
                  <c:v>-2.3099999999999999E-2</c:v>
                </c:pt>
                <c:pt idx="20">
                  <c:v>-2.3E-2</c:v>
                </c:pt>
                <c:pt idx="21">
                  <c:v>-2.29E-2</c:v>
                </c:pt>
                <c:pt idx="22">
                  <c:v>-2.2800000000000001E-2</c:v>
                </c:pt>
                <c:pt idx="23">
                  <c:v>-2.2700000000000001E-2</c:v>
                </c:pt>
                <c:pt idx="24">
                  <c:v>-2.2599999999999999E-2</c:v>
                </c:pt>
                <c:pt idx="25">
                  <c:v>-2.2499999999999999E-2</c:v>
                </c:pt>
                <c:pt idx="26">
                  <c:v>-2.24E-2</c:v>
                </c:pt>
                <c:pt idx="27">
                  <c:v>-2.23E-2</c:v>
                </c:pt>
                <c:pt idx="28">
                  <c:v>-2.2200000000000001E-2</c:v>
                </c:pt>
                <c:pt idx="29">
                  <c:v>-2.2100000000000002E-2</c:v>
                </c:pt>
                <c:pt idx="30">
                  <c:v>-2.1999999999999999E-2</c:v>
                </c:pt>
                <c:pt idx="31">
                  <c:v>-2.1899999999999999E-2</c:v>
                </c:pt>
                <c:pt idx="32">
                  <c:v>-2.18E-2</c:v>
                </c:pt>
                <c:pt idx="33">
                  <c:v>-2.1700000000000001E-2</c:v>
                </c:pt>
                <c:pt idx="34">
                  <c:v>-2.1600000000000001E-2</c:v>
                </c:pt>
                <c:pt idx="35">
                  <c:v>-2.1499999999999998E-2</c:v>
                </c:pt>
                <c:pt idx="36">
                  <c:v>-2.1399999999999999E-2</c:v>
                </c:pt>
                <c:pt idx="37">
                  <c:v>-2.1299999999999999E-2</c:v>
                </c:pt>
                <c:pt idx="38">
                  <c:v>-2.12E-2</c:v>
                </c:pt>
                <c:pt idx="39">
                  <c:v>-2.1100000000000001E-2</c:v>
                </c:pt>
                <c:pt idx="40">
                  <c:v>-2.1000000000000001E-2</c:v>
                </c:pt>
                <c:pt idx="41">
                  <c:v>-2.0899999999999998E-2</c:v>
                </c:pt>
                <c:pt idx="42">
                  <c:v>-2.0799999999999999E-2</c:v>
                </c:pt>
                <c:pt idx="43">
                  <c:v>-2.07E-2</c:v>
                </c:pt>
                <c:pt idx="44">
                  <c:v>-2.06E-2</c:v>
                </c:pt>
                <c:pt idx="45">
                  <c:v>-2.0500000000000001E-2</c:v>
                </c:pt>
                <c:pt idx="46">
                  <c:v>-2.0400000000000001E-2</c:v>
                </c:pt>
                <c:pt idx="47">
                  <c:v>-2.0299999999999999E-2</c:v>
                </c:pt>
                <c:pt idx="48">
                  <c:v>-2.0199999999999999E-2</c:v>
                </c:pt>
                <c:pt idx="49">
                  <c:v>-2.01E-2</c:v>
                </c:pt>
                <c:pt idx="50">
                  <c:v>-0.02</c:v>
                </c:pt>
                <c:pt idx="51">
                  <c:v>-1.9900000000000001E-2</c:v>
                </c:pt>
                <c:pt idx="52">
                  <c:v>-1.9800000000000002E-2</c:v>
                </c:pt>
                <c:pt idx="53">
                  <c:v>-1.9699999999999999E-2</c:v>
                </c:pt>
                <c:pt idx="54">
                  <c:v>-1.9599999999999999E-2</c:v>
                </c:pt>
                <c:pt idx="55">
                  <c:v>-1.95E-2</c:v>
                </c:pt>
                <c:pt idx="56">
                  <c:v>-1.9400000000000001E-2</c:v>
                </c:pt>
                <c:pt idx="57">
                  <c:v>-1.9300000000000001E-2</c:v>
                </c:pt>
                <c:pt idx="58">
                  <c:v>-1.9199999999999998E-2</c:v>
                </c:pt>
                <c:pt idx="59">
                  <c:v>-1.9099999999999999E-2</c:v>
                </c:pt>
                <c:pt idx="60">
                  <c:v>-1.9E-2</c:v>
                </c:pt>
                <c:pt idx="61">
                  <c:v>-1.89E-2</c:v>
                </c:pt>
                <c:pt idx="62">
                  <c:v>-1.8800000000000001E-2</c:v>
                </c:pt>
                <c:pt idx="63">
                  <c:v>-1.8700000000000001E-2</c:v>
                </c:pt>
                <c:pt idx="64">
                  <c:v>-1.8599999999999998E-2</c:v>
                </c:pt>
                <c:pt idx="65">
                  <c:v>-1.8499999999999999E-2</c:v>
                </c:pt>
                <c:pt idx="66">
                  <c:v>-1.84E-2</c:v>
                </c:pt>
                <c:pt idx="67">
                  <c:v>-1.83E-2</c:v>
                </c:pt>
                <c:pt idx="68">
                  <c:v>-1.8200000000000001E-2</c:v>
                </c:pt>
                <c:pt idx="69">
                  <c:v>-1.8100000000000002E-2</c:v>
                </c:pt>
                <c:pt idx="70">
                  <c:v>-1.7999999999999999E-2</c:v>
                </c:pt>
                <c:pt idx="71">
                  <c:v>-1.7899999999999999E-2</c:v>
                </c:pt>
                <c:pt idx="72">
                  <c:v>-1.78E-2</c:v>
                </c:pt>
                <c:pt idx="73">
                  <c:v>-1.77E-2</c:v>
                </c:pt>
                <c:pt idx="74">
                  <c:v>-1.7600000000000001E-2</c:v>
                </c:pt>
                <c:pt idx="75">
                  <c:v>-1.7500000000000002E-2</c:v>
                </c:pt>
                <c:pt idx="76">
                  <c:v>-1.7399999999999999E-2</c:v>
                </c:pt>
                <c:pt idx="77">
                  <c:v>-1.7299999999999999E-2</c:v>
                </c:pt>
                <c:pt idx="78">
                  <c:v>-1.72E-2</c:v>
                </c:pt>
                <c:pt idx="79">
                  <c:v>-1.7100000000000001E-2</c:v>
                </c:pt>
                <c:pt idx="80">
                  <c:v>-1.7000000000000001E-2</c:v>
                </c:pt>
                <c:pt idx="81">
                  <c:v>-1.6899999999999998E-2</c:v>
                </c:pt>
                <c:pt idx="82">
                  <c:v>-1.6799999999999999E-2</c:v>
                </c:pt>
                <c:pt idx="83">
                  <c:v>-1.67E-2</c:v>
                </c:pt>
                <c:pt idx="84">
                  <c:v>-1.66E-2</c:v>
                </c:pt>
                <c:pt idx="85">
                  <c:v>-1.6500000000000001E-2</c:v>
                </c:pt>
                <c:pt idx="86">
                  <c:v>-1.6400000000000001E-2</c:v>
                </c:pt>
                <c:pt idx="87">
                  <c:v>-1.6299999999999999E-2</c:v>
                </c:pt>
                <c:pt idx="88">
                  <c:v>-1.6199999999999999E-2</c:v>
                </c:pt>
                <c:pt idx="89">
                  <c:v>-1.61E-2</c:v>
                </c:pt>
                <c:pt idx="90">
                  <c:v>-1.6E-2</c:v>
                </c:pt>
                <c:pt idx="91">
                  <c:v>-1.5900000000000001E-2</c:v>
                </c:pt>
                <c:pt idx="92">
                  <c:v>-1.5800000000000002E-2</c:v>
                </c:pt>
                <c:pt idx="93">
                  <c:v>-1.5699999999999999E-2</c:v>
                </c:pt>
                <c:pt idx="94">
                  <c:v>-1.5599999999999999E-2</c:v>
                </c:pt>
                <c:pt idx="95">
                  <c:v>-1.55E-2</c:v>
                </c:pt>
                <c:pt idx="96">
                  <c:v>-1.54E-2</c:v>
                </c:pt>
                <c:pt idx="97">
                  <c:v>-1.5299999999999999E-2</c:v>
                </c:pt>
                <c:pt idx="98">
                  <c:v>-1.52E-2</c:v>
                </c:pt>
                <c:pt idx="99">
                  <c:v>-1.5100000000000001E-2</c:v>
                </c:pt>
                <c:pt idx="100">
                  <c:v>-1.4999999999999999E-2</c:v>
                </c:pt>
                <c:pt idx="101">
                  <c:v>-1.49E-2</c:v>
                </c:pt>
                <c:pt idx="102">
                  <c:v>-1.4800000000000001E-2</c:v>
                </c:pt>
                <c:pt idx="103">
                  <c:v>-1.47E-2</c:v>
                </c:pt>
                <c:pt idx="104">
                  <c:v>-1.46E-2</c:v>
                </c:pt>
                <c:pt idx="105">
                  <c:v>-1.4500000000000001E-2</c:v>
                </c:pt>
                <c:pt idx="106">
                  <c:v>-1.44E-2</c:v>
                </c:pt>
                <c:pt idx="107">
                  <c:v>-1.43E-2</c:v>
                </c:pt>
                <c:pt idx="108">
                  <c:v>-1.4200000000000001E-2</c:v>
                </c:pt>
                <c:pt idx="109">
                  <c:v>-1.41E-2</c:v>
                </c:pt>
                <c:pt idx="110">
                  <c:v>-1.4E-2</c:v>
                </c:pt>
                <c:pt idx="111">
                  <c:v>-1.3899999999999999E-2</c:v>
                </c:pt>
                <c:pt idx="112">
                  <c:v>-1.38E-2</c:v>
                </c:pt>
                <c:pt idx="113">
                  <c:v>-1.37E-2</c:v>
                </c:pt>
                <c:pt idx="114">
                  <c:v>-1.3599999999999999E-2</c:v>
                </c:pt>
                <c:pt idx="115">
                  <c:v>-1.35E-2</c:v>
                </c:pt>
                <c:pt idx="116">
                  <c:v>-1.34E-2</c:v>
                </c:pt>
                <c:pt idx="117">
                  <c:v>-1.3299999999999999E-2</c:v>
                </c:pt>
                <c:pt idx="118">
                  <c:v>-1.32E-2</c:v>
                </c:pt>
                <c:pt idx="119">
                  <c:v>-1.3100000000000001E-2</c:v>
                </c:pt>
                <c:pt idx="120">
                  <c:v>-1.2999999999999999E-2</c:v>
                </c:pt>
                <c:pt idx="121">
                  <c:v>-1.29E-2</c:v>
                </c:pt>
                <c:pt idx="122">
                  <c:v>-1.2800000000000001E-2</c:v>
                </c:pt>
                <c:pt idx="123">
                  <c:v>-1.2699999999999999E-2</c:v>
                </c:pt>
                <c:pt idx="124">
                  <c:v>-1.26E-2</c:v>
                </c:pt>
                <c:pt idx="125">
                  <c:v>-1.2500000000000001E-2</c:v>
                </c:pt>
                <c:pt idx="126">
                  <c:v>-1.24E-2</c:v>
                </c:pt>
                <c:pt idx="127">
                  <c:v>-1.23E-2</c:v>
                </c:pt>
                <c:pt idx="128">
                  <c:v>-1.2200000000000001E-2</c:v>
                </c:pt>
                <c:pt idx="129">
                  <c:v>-1.21E-2</c:v>
                </c:pt>
                <c:pt idx="130">
                  <c:v>-1.2E-2</c:v>
                </c:pt>
                <c:pt idx="131">
                  <c:v>-1.1900000000000001E-2</c:v>
                </c:pt>
                <c:pt idx="132">
                  <c:v>-1.18E-2</c:v>
                </c:pt>
                <c:pt idx="133">
                  <c:v>-1.17E-2</c:v>
                </c:pt>
                <c:pt idx="134">
                  <c:v>-1.1599999999999999E-2</c:v>
                </c:pt>
                <c:pt idx="135">
                  <c:v>-1.15E-2</c:v>
                </c:pt>
                <c:pt idx="136">
                  <c:v>-1.14E-2</c:v>
                </c:pt>
                <c:pt idx="137">
                  <c:v>-1.1299999999999999E-2</c:v>
                </c:pt>
                <c:pt idx="138">
                  <c:v>-1.12E-2</c:v>
                </c:pt>
                <c:pt idx="139">
                  <c:v>-1.11E-2</c:v>
                </c:pt>
                <c:pt idx="140">
                  <c:v>-1.0999999999999999E-2</c:v>
                </c:pt>
                <c:pt idx="141">
                  <c:v>-1.09E-2</c:v>
                </c:pt>
                <c:pt idx="142">
                  <c:v>-1.0800000000000001E-2</c:v>
                </c:pt>
                <c:pt idx="143">
                  <c:v>-1.0699999999999999E-2</c:v>
                </c:pt>
                <c:pt idx="144">
                  <c:v>-1.06E-2</c:v>
                </c:pt>
                <c:pt idx="145">
                  <c:v>-1.0500000000000001E-2</c:v>
                </c:pt>
                <c:pt idx="146">
                  <c:v>-1.04E-2</c:v>
                </c:pt>
                <c:pt idx="147">
                  <c:v>-1.03E-2</c:v>
                </c:pt>
                <c:pt idx="148">
                  <c:v>-1.0200000000000001E-2</c:v>
                </c:pt>
                <c:pt idx="149">
                  <c:v>-1.01E-2</c:v>
                </c:pt>
                <c:pt idx="150">
                  <c:v>-0.01</c:v>
                </c:pt>
                <c:pt idx="151">
                  <c:v>-9.9000000000000008E-3</c:v>
                </c:pt>
                <c:pt idx="152">
                  <c:v>-9.7999999999999997E-3</c:v>
                </c:pt>
                <c:pt idx="153">
                  <c:v>-9.7000000000000003E-3</c:v>
                </c:pt>
                <c:pt idx="154">
                  <c:v>-9.5999999999999992E-3</c:v>
                </c:pt>
                <c:pt idx="155">
                  <c:v>-9.4999999999999998E-3</c:v>
                </c:pt>
                <c:pt idx="156">
                  <c:v>-9.4000000000000004E-3</c:v>
                </c:pt>
                <c:pt idx="157">
                  <c:v>-9.2999999999999992E-3</c:v>
                </c:pt>
                <c:pt idx="158">
                  <c:v>-9.1999999999999998E-3</c:v>
                </c:pt>
                <c:pt idx="159">
                  <c:v>-9.1000000000000004E-3</c:v>
                </c:pt>
                <c:pt idx="160">
                  <c:v>-8.9999999999999993E-3</c:v>
                </c:pt>
                <c:pt idx="161">
                  <c:v>-8.8999999999999999E-3</c:v>
                </c:pt>
                <c:pt idx="162">
                  <c:v>-8.8000000000000005E-3</c:v>
                </c:pt>
                <c:pt idx="163">
                  <c:v>-8.6999999999999994E-3</c:v>
                </c:pt>
                <c:pt idx="164">
                  <c:v>-8.6E-3</c:v>
                </c:pt>
                <c:pt idx="165">
                  <c:v>-8.5000000000000006E-3</c:v>
                </c:pt>
                <c:pt idx="166">
                  <c:v>-8.3999999999999995E-3</c:v>
                </c:pt>
                <c:pt idx="167">
                  <c:v>-8.3000000000000001E-3</c:v>
                </c:pt>
                <c:pt idx="168">
                  <c:v>-8.2000000000000007E-3</c:v>
                </c:pt>
                <c:pt idx="169">
                  <c:v>-8.0999999999999996E-3</c:v>
                </c:pt>
                <c:pt idx="170">
                  <c:v>-8.0000000000000002E-3</c:v>
                </c:pt>
                <c:pt idx="171">
                  <c:v>-7.9000000000000008E-3</c:v>
                </c:pt>
                <c:pt idx="172">
                  <c:v>-7.7999999999999996E-3</c:v>
                </c:pt>
                <c:pt idx="173">
                  <c:v>-7.7000000000000002E-3</c:v>
                </c:pt>
                <c:pt idx="174">
                  <c:v>-7.6E-3</c:v>
                </c:pt>
                <c:pt idx="175">
                  <c:v>-7.4999999999999997E-3</c:v>
                </c:pt>
                <c:pt idx="176">
                  <c:v>-7.4000000000000003E-3</c:v>
                </c:pt>
                <c:pt idx="177">
                  <c:v>-7.3000000000000001E-3</c:v>
                </c:pt>
                <c:pt idx="178">
                  <c:v>-7.1999999999999998E-3</c:v>
                </c:pt>
                <c:pt idx="179">
                  <c:v>-7.1000000000000004E-3</c:v>
                </c:pt>
                <c:pt idx="180">
                  <c:v>-7.0000000000000001E-3</c:v>
                </c:pt>
                <c:pt idx="181">
                  <c:v>-6.8999999999999999E-3</c:v>
                </c:pt>
                <c:pt idx="182">
                  <c:v>-6.7999999999999996E-3</c:v>
                </c:pt>
                <c:pt idx="183">
                  <c:v>-6.7000000000000002E-3</c:v>
                </c:pt>
                <c:pt idx="184">
                  <c:v>-6.6E-3</c:v>
                </c:pt>
                <c:pt idx="185">
                  <c:v>-6.4999999999999997E-3</c:v>
                </c:pt>
                <c:pt idx="186">
                  <c:v>-6.4000000000000003E-3</c:v>
                </c:pt>
                <c:pt idx="187">
                  <c:v>-6.3E-3</c:v>
                </c:pt>
                <c:pt idx="188">
                  <c:v>-6.1999999999999998E-3</c:v>
                </c:pt>
                <c:pt idx="189">
                  <c:v>-6.1000000000000004E-3</c:v>
                </c:pt>
                <c:pt idx="190">
                  <c:v>-6.0000000000000001E-3</c:v>
                </c:pt>
                <c:pt idx="191">
                  <c:v>-5.8999999999999999E-3</c:v>
                </c:pt>
                <c:pt idx="192">
                  <c:v>-5.7999999999999996E-3</c:v>
                </c:pt>
                <c:pt idx="193">
                  <c:v>-5.7000000000000002E-3</c:v>
                </c:pt>
                <c:pt idx="194">
                  <c:v>-5.5999999999999999E-3</c:v>
                </c:pt>
                <c:pt idx="195">
                  <c:v>-5.4999999999999997E-3</c:v>
                </c:pt>
                <c:pt idx="196">
                  <c:v>-5.4000000000000003E-3</c:v>
                </c:pt>
                <c:pt idx="197">
                  <c:v>-5.3E-3</c:v>
                </c:pt>
                <c:pt idx="198">
                  <c:v>-5.1999999999999998E-3</c:v>
                </c:pt>
                <c:pt idx="199">
                  <c:v>-5.1000000000000004E-3</c:v>
                </c:pt>
                <c:pt idx="200">
                  <c:v>-5.0000000000000001E-3</c:v>
                </c:pt>
                <c:pt idx="201">
                  <c:v>-4.8999999999999998E-3</c:v>
                </c:pt>
                <c:pt idx="202">
                  <c:v>-4.7999999999999996E-3</c:v>
                </c:pt>
                <c:pt idx="203">
                  <c:v>-4.7000000000000002E-3</c:v>
                </c:pt>
                <c:pt idx="204">
                  <c:v>-4.5999999999999999E-3</c:v>
                </c:pt>
                <c:pt idx="205">
                  <c:v>-4.4999999999999997E-3</c:v>
                </c:pt>
                <c:pt idx="206">
                  <c:v>-4.4000000000000003E-3</c:v>
                </c:pt>
                <c:pt idx="207">
                  <c:v>-4.3E-3</c:v>
                </c:pt>
                <c:pt idx="208">
                  <c:v>-4.1999999999999997E-3</c:v>
                </c:pt>
                <c:pt idx="209">
                  <c:v>-4.1000000000000003E-3</c:v>
                </c:pt>
                <c:pt idx="210">
                  <c:v>-4.0000000000000001E-3</c:v>
                </c:pt>
                <c:pt idx="211">
                  <c:v>-3.8999999999999998E-3</c:v>
                </c:pt>
                <c:pt idx="212">
                  <c:v>-3.8E-3</c:v>
                </c:pt>
                <c:pt idx="213">
                  <c:v>-3.7000000000000002E-3</c:v>
                </c:pt>
                <c:pt idx="214">
                  <c:v>-3.5999999999999999E-3</c:v>
                </c:pt>
                <c:pt idx="215">
                  <c:v>-3.5000000000000001E-3</c:v>
                </c:pt>
                <c:pt idx="216">
                  <c:v>-3.3999999999999998E-3</c:v>
                </c:pt>
                <c:pt idx="217">
                  <c:v>-3.3E-3</c:v>
                </c:pt>
                <c:pt idx="218">
                  <c:v>-3.2000000000000002E-3</c:v>
                </c:pt>
                <c:pt idx="219">
                  <c:v>-3.0999999999999999E-3</c:v>
                </c:pt>
                <c:pt idx="220">
                  <c:v>-3.0000000000000001E-3</c:v>
                </c:pt>
                <c:pt idx="221">
                  <c:v>-2.8999999999999998E-3</c:v>
                </c:pt>
                <c:pt idx="222">
                  <c:v>-2.8E-3</c:v>
                </c:pt>
                <c:pt idx="223">
                  <c:v>-2.7000000000000001E-3</c:v>
                </c:pt>
                <c:pt idx="224">
                  <c:v>-2.5999999999999999E-3</c:v>
                </c:pt>
                <c:pt idx="225">
                  <c:v>-2.5000000000000001E-3</c:v>
                </c:pt>
                <c:pt idx="226">
                  <c:v>-2.3999999999999998E-3</c:v>
                </c:pt>
                <c:pt idx="227">
                  <c:v>-2.3E-3</c:v>
                </c:pt>
                <c:pt idx="228">
                  <c:v>-2.2000000000000001E-3</c:v>
                </c:pt>
                <c:pt idx="229">
                  <c:v>-2.0999999999999999E-3</c:v>
                </c:pt>
                <c:pt idx="230">
                  <c:v>-2E-3</c:v>
                </c:pt>
                <c:pt idx="231">
                  <c:v>-1.9E-3</c:v>
                </c:pt>
                <c:pt idx="232">
                  <c:v>-1.8E-3</c:v>
                </c:pt>
                <c:pt idx="233">
                  <c:v>-1.6999999999999999E-3</c:v>
                </c:pt>
                <c:pt idx="234">
                  <c:v>-1.6000000000000001E-3</c:v>
                </c:pt>
                <c:pt idx="235">
                  <c:v>-1.5E-3</c:v>
                </c:pt>
                <c:pt idx="236">
                  <c:v>-1.4E-3</c:v>
                </c:pt>
                <c:pt idx="237">
                  <c:v>-1.2999999999999999E-3</c:v>
                </c:pt>
                <c:pt idx="238">
                  <c:v>-1.1999999999999999E-3</c:v>
                </c:pt>
                <c:pt idx="239">
                  <c:v>-1.1000000000000001E-3</c:v>
                </c:pt>
                <c:pt idx="240">
                  <c:v>-1E-3</c:v>
                </c:pt>
                <c:pt idx="241">
                  <c:v>-8.9999999999999998E-4</c:v>
                </c:pt>
                <c:pt idx="242">
                  <c:v>-8.0000000000000004E-4</c:v>
                </c:pt>
                <c:pt idx="243">
                  <c:v>-6.9999999999999999E-4</c:v>
                </c:pt>
                <c:pt idx="244">
                  <c:v>-5.9999999999999995E-4</c:v>
                </c:pt>
                <c:pt idx="245">
                  <c:v>-5.0000000000000001E-4</c:v>
                </c:pt>
                <c:pt idx="246">
                  <c:v>-4.0000000000000002E-4</c:v>
                </c:pt>
                <c:pt idx="247">
                  <c:v>-2.9999999999999997E-4</c:v>
                </c:pt>
                <c:pt idx="248">
                  <c:v>-2.0000000000000001E-4</c:v>
                </c:pt>
                <c:pt idx="249">
                  <c:v>-1E-4</c:v>
                </c:pt>
                <c:pt idx="250" formatCode="0.00E+00">
                  <c:v>-9.7388460099999999E-17</c:v>
                </c:pt>
                <c:pt idx="251">
                  <c:v>1E-4</c:v>
                </c:pt>
                <c:pt idx="252">
                  <c:v>2.0000000000000001E-4</c:v>
                </c:pt>
                <c:pt idx="253">
                  <c:v>2.9999999999999997E-4</c:v>
                </c:pt>
                <c:pt idx="254">
                  <c:v>4.0000000000000002E-4</c:v>
                </c:pt>
                <c:pt idx="255">
                  <c:v>5.0000000000000001E-4</c:v>
                </c:pt>
                <c:pt idx="256">
                  <c:v>5.9999999999999995E-4</c:v>
                </c:pt>
                <c:pt idx="257">
                  <c:v>6.9999999999999999E-4</c:v>
                </c:pt>
                <c:pt idx="258">
                  <c:v>8.0000000000000004E-4</c:v>
                </c:pt>
                <c:pt idx="259">
                  <c:v>8.9999999999999998E-4</c:v>
                </c:pt>
                <c:pt idx="260">
                  <c:v>1E-3</c:v>
                </c:pt>
                <c:pt idx="261">
                  <c:v>1.1000000000000001E-3</c:v>
                </c:pt>
                <c:pt idx="262">
                  <c:v>1.1999999999999999E-3</c:v>
                </c:pt>
                <c:pt idx="263">
                  <c:v>1.2999999999999999E-3</c:v>
                </c:pt>
                <c:pt idx="264">
                  <c:v>1.4E-3</c:v>
                </c:pt>
                <c:pt idx="265">
                  <c:v>1.5E-3</c:v>
                </c:pt>
                <c:pt idx="266">
                  <c:v>1.6000000000000001E-3</c:v>
                </c:pt>
                <c:pt idx="267">
                  <c:v>1.6999999999999999E-3</c:v>
                </c:pt>
                <c:pt idx="268">
                  <c:v>1.8E-3</c:v>
                </c:pt>
                <c:pt idx="269">
                  <c:v>1.9E-3</c:v>
                </c:pt>
                <c:pt idx="270">
                  <c:v>2E-3</c:v>
                </c:pt>
                <c:pt idx="271">
                  <c:v>2.0999999999999999E-3</c:v>
                </c:pt>
                <c:pt idx="272">
                  <c:v>2.2000000000000001E-3</c:v>
                </c:pt>
                <c:pt idx="273">
                  <c:v>2.3E-3</c:v>
                </c:pt>
                <c:pt idx="274">
                  <c:v>2.3999999999999998E-3</c:v>
                </c:pt>
                <c:pt idx="275">
                  <c:v>2.5000000000000001E-3</c:v>
                </c:pt>
                <c:pt idx="276">
                  <c:v>2.5999999999999999E-3</c:v>
                </c:pt>
                <c:pt idx="277">
                  <c:v>2.7000000000000001E-3</c:v>
                </c:pt>
                <c:pt idx="278">
                  <c:v>2.8E-3</c:v>
                </c:pt>
                <c:pt idx="279">
                  <c:v>2.8999999999999998E-3</c:v>
                </c:pt>
                <c:pt idx="280">
                  <c:v>3.0000000000000001E-3</c:v>
                </c:pt>
                <c:pt idx="281">
                  <c:v>3.0999999999999999E-3</c:v>
                </c:pt>
                <c:pt idx="282">
                  <c:v>3.2000000000000002E-3</c:v>
                </c:pt>
                <c:pt idx="283">
                  <c:v>3.3E-3</c:v>
                </c:pt>
                <c:pt idx="284">
                  <c:v>3.3999999999999998E-3</c:v>
                </c:pt>
                <c:pt idx="285">
                  <c:v>3.5000000000000001E-3</c:v>
                </c:pt>
                <c:pt idx="286">
                  <c:v>3.5999999999999999E-3</c:v>
                </c:pt>
                <c:pt idx="287">
                  <c:v>3.7000000000000002E-3</c:v>
                </c:pt>
                <c:pt idx="288">
                  <c:v>3.8E-3</c:v>
                </c:pt>
                <c:pt idx="289">
                  <c:v>3.8999999999999998E-3</c:v>
                </c:pt>
                <c:pt idx="290">
                  <c:v>4.0000000000000001E-3</c:v>
                </c:pt>
                <c:pt idx="291">
                  <c:v>4.1000000000000003E-3</c:v>
                </c:pt>
                <c:pt idx="292">
                  <c:v>4.1999999999999997E-3</c:v>
                </c:pt>
                <c:pt idx="293">
                  <c:v>4.3E-3</c:v>
                </c:pt>
                <c:pt idx="294">
                  <c:v>4.4000000000000003E-3</c:v>
                </c:pt>
                <c:pt idx="295">
                  <c:v>4.4999999999999997E-3</c:v>
                </c:pt>
                <c:pt idx="296">
                  <c:v>4.5999999999999999E-3</c:v>
                </c:pt>
                <c:pt idx="297">
                  <c:v>4.7000000000000002E-3</c:v>
                </c:pt>
                <c:pt idx="298">
                  <c:v>4.7999999999999996E-3</c:v>
                </c:pt>
                <c:pt idx="299">
                  <c:v>4.8999999999999998E-3</c:v>
                </c:pt>
                <c:pt idx="300">
                  <c:v>5.0000000000000001E-3</c:v>
                </c:pt>
                <c:pt idx="301">
                  <c:v>5.1000000000000004E-3</c:v>
                </c:pt>
                <c:pt idx="302">
                  <c:v>5.1999999999999998E-3</c:v>
                </c:pt>
                <c:pt idx="303">
                  <c:v>5.3E-3</c:v>
                </c:pt>
                <c:pt idx="304">
                  <c:v>5.4000000000000003E-3</c:v>
                </c:pt>
                <c:pt idx="305">
                  <c:v>5.4999999999999997E-3</c:v>
                </c:pt>
                <c:pt idx="306">
                  <c:v>5.5999999999999999E-3</c:v>
                </c:pt>
                <c:pt idx="307">
                  <c:v>5.7000000000000002E-3</c:v>
                </c:pt>
                <c:pt idx="308">
                  <c:v>5.7999999999999996E-3</c:v>
                </c:pt>
                <c:pt idx="309">
                  <c:v>5.8999999999999999E-3</c:v>
                </c:pt>
                <c:pt idx="310">
                  <c:v>6.0000000000000001E-3</c:v>
                </c:pt>
                <c:pt idx="311">
                  <c:v>6.1000000000000004E-3</c:v>
                </c:pt>
                <c:pt idx="312">
                  <c:v>6.1999999999999998E-3</c:v>
                </c:pt>
                <c:pt idx="313">
                  <c:v>6.3E-3</c:v>
                </c:pt>
                <c:pt idx="314">
                  <c:v>6.4000000000000003E-3</c:v>
                </c:pt>
                <c:pt idx="315">
                  <c:v>6.4999999999999997E-3</c:v>
                </c:pt>
                <c:pt idx="316">
                  <c:v>6.6E-3</c:v>
                </c:pt>
                <c:pt idx="317">
                  <c:v>6.7000000000000002E-3</c:v>
                </c:pt>
                <c:pt idx="318">
                  <c:v>6.7999999999999996E-3</c:v>
                </c:pt>
                <c:pt idx="319">
                  <c:v>6.8999999999999999E-3</c:v>
                </c:pt>
                <c:pt idx="320">
                  <c:v>7.0000000000000001E-3</c:v>
                </c:pt>
                <c:pt idx="321">
                  <c:v>7.1000000000000004E-3</c:v>
                </c:pt>
                <c:pt idx="322">
                  <c:v>7.1999999999999998E-3</c:v>
                </c:pt>
                <c:pt idx="323">
                  <c:v>7.3000000000000001E-3</c:v>
                </c:pt>
                <c:pt idx="324">
                  <c:v>7.4000000000000003E-3</c:v>
                </c:pt>
                <c:pt idx="325">
                  <c:v>7.4999999999999997E-3</c:v>
                </c:pt>
                <c:pt idx="326">
                  <c:v>7.6E-3</c:v>
                </c:pt>
                <c:pt idx="327">
                  <c:v>7.7000000000000002E-3</c:v>
                </c:pt>
                <c:pt idx="328">
                  <c:v>7.7999999999999996E-3</c:v>
                </c:pt>
                <c:pt idx="329">
                  <c:v>7.9000000000000008E-3</c:v>
                </c:pt>
                <c:pt idx="330">
                  <c:v>8.0000000000000002E-3</c:v>
                </c:pt>
                <c:pt idx="331">
                  <c:v>8.0999999999999996E-3</c:v>
                </c:pt>
                <c:pt idx="332">
                  <c:v>8.2000000000000007E-3</c:v>
                </c:pt>
                <c:pt idx="333">
                  <c:v>8.3000000000000001E-3</c:v>
                </c:pt>
                <c:pt idx="334">
                  <c:v>8.3999999999999995E-3</c:v>
                </c:pt>
                <c:pt idx="335">
                  <c:v>8.5000000000000006E-3</c:v>
                </c:pt>
                <c:pt idx="336">
                  <c:v>8.6E-3</c:v>
                </c:pt>
                <c:pt idx="337">
                  <c:v>8.6999999999999994E-3</c:v>
                </c:pt>
                <c:pt idx="338">
                  <c:v>8.8000000000000005E-3</c:v>
                </c:pt>
                <c:pt idx="339">
                  <c:v>8.8999999999999999E-3</c:v>
                </c:pt>
                <c:pt idx="340">
                  <c:v>8.9999999999999993E-3</c:v>
                </c:pt>
                <c:pt idx="341">
                  <c:v>9.1000000000000004E-3</c:v>
                </c:pt>
                <c:pt idx="342">
                  <c:v>9.1999999999999998E-3</c:v>
                </c:pt>
                <c:pt idx="343">
                  <c:v>9.2999999999999992E-3</c:v>
                </c:pt>
                <c:pt idx="344">
                  <c:v>9.4000000000000004E-3</c:v>
                </c:pt>
                <c:pt idx="345">
                  <c:v>9.4999999999999998E-3</c:v>
                </c:pt>
                <c:pt idx="346">
                  <c:v>9.5999999999999992E-3</c:v>
                </c:pt>
                <c:pt idx="347">
                  <c:v>9.7000000000000003E-3</c:v>
                </c:pt>
                <c:pt idx="348">
                  <c:v>9.7999999999999997E-3</c:v>
                </c:pt>
                <c:pt idx="349">
                  <c:v>9.9000000000000008E-3</c:v>
                </c:pt>
                <c:pt idx="350">
                  <c:v>0.01</c:v>
                </c:pt>
                <c:pt idx="351">
                  <c:v>1.01E-2</c:v>
                </c:pt>
                <c:pt idx="352">
                  <c:v>1.0200000000000001E-2</c:v>
                </c:pt>
                <c:pt idx="353">
                  <c:v>1.03E-2</c:v>
                </c:pt>
                <c:pt idx="354">
                  <c:v>1.04E-2</c:v>
                </c:pt>
                <c:pt idx="355">
                  <c:v>1.0500000000000001E-2</c:v>
                </c:pt>
                <c:pt idx="356">
                  <c:v>1.06E-2</c:v>
                </c:pt>
                <c:pt idx="357">
                  <c:v>1.0699999999999999E-2</c:v>
                </c:pt>
                <c:pt idx="358">
                  <c:v>1.0800000000000001E-2</c:v>
                </c:pt>
                <c:pt idx="359">
                  <c:v>1.09E-2</c:v>
                </c:pt>
                <c:pt idx="360">
                  <c:v>1.0999999999999999E-2</c:v>
                </c:pt>
                <c:pt idx="361">
                  <c:v>1.11E-2</c:v>
                </c:pt>
                <c:pt idx="362">
                  <c:v>1.12E-2</c:v>
                </c:pt>
                <c:pt idx="363">
                  <c:v>1.1299999999999999E-2</c:v>
                </c:pt>
                <c:pt idx="364">
                  <c:v>1.14E-2</c:v>
                </c:pt>
                <c:pt idx="365">
                  <c:v>1.15E-2</c:v>
                </c:pt>
                <c:pt idx="366">
                  <c:v>1.1599999999999999E-2</c:v>
                </c:pt>
                <c:pt idx="367">
                  <c:v>1.17E-2</c:v>
                </c:pt>
                <c:pt idx="368">
                  <c:v>1.18E-2</c:v>
                </c:pt>
                <c:pt idx="369">
                  <c:v>1.1900000000000001E-2</c:v>
                </c:pt>
                <c:pt idx="370">
                  <c:v>1.2E-2</c:v>
                </c:pt>
                <c:pt idx="371">
                  <c:v>1.21E-2</c:v>
                </c:pt>
                <c:pt idx="372">
                  <c:v>1.2200000000000001E-2</c:v>
                </c:pt>
                <c:pt idx="373">
                  <c:v>1.23E-2</c:v>
                </c:pt>
                <c:pt idx="374">
                  <c:v>1.24E-2</c:v>
                </c:pt>
                <c:pt idx="375">
                  <c:v>1.2500000000000001E-2</c:v>
                </c:pt>
                <c:pt idx="376">
                  <c:v>1.26E-2</c:v>
                </c:pt>
                <c:pt idx="377">
                  <c:v>1.2699999999999999E-2</c:v>
                </c:pt>
                <c:pt idx="378">
                  <c:v>1.2800000000000001E-2</c:v>
                </c:pt>
                <c:pt idx="379">
                  <c:v>1.29E-2</c:v>
                </c:pt>
                <c:pt idx="380">
                  <c:v>1.2999999999999999E-2</c:v>
                </c:pt>
                <c:pt idx="381">
                  <c:v>1.3100000000000001E-2</c:v>
                </c:pt>
                <c:pt idx="382">
                  <c:v>1.32E-2</c:v>
                </c:pt>
                <c:pt idx="383">
                  <c:v>1.3299999999999999E-2</c:v>
                </c:pt>
                <c:pt idx="384">
                  <c:v>1.34E-2</c:v>
                </c:pt>
                <c:pt idx="385">
                  <c:v>1.35E-2</c:v>
                </c:pt>
                <c:pt idx="386">
                  <c:v>1.3599999999999999E-2</c:v>
                </c:pt>
                <c:pt idx="387">
                  <c:v>1.37E-2</c:v>
                </c:pt>
                <c:pt idx="388">
                  <c:v>1.38E-2</c:v>
                </c:pt>
                <c:pt idx="389">
                  <c:v>1.3899999999999999E-2</c:v>
                </c:pt>
                <c:pt idx="390">
                  <c:v>1.4E-2</c:v>
                </c:pt>
                <c:pt idx="391">
                  <c:v>1.41E-2</c:v>
                </c:pt>
                <c:pt idx="392">
                  <c:v>1.4200000000000001E-2</c:v>
                </c:pt>
                <c:pt idx="393">
                  <c:v>1.43E-2</c:v>
                </c:pt>
                <c:pt idx="394">
                  <c:v>1.44E-2</c:v>
                </c:pt>
                <c:pt idx="395">
                  <c:v>1.4500000000000001E-2</c:v>
                </c:pt>
                <c:pt idx="396">
                  <c:v>1.46E-2</c:v>
                </c:pt>
                <c:pt idx="397">
                  <c:v>1.47E-2</c:v>
                </c:pt>
                <c:pt idx="398">
                  <c:v>1.4800000000000001E-2</c:v>
                </c:pt>
                <c:pt idx="399">
                  <c:v>1.49E-2</c:v>
                </c:pt>
                <c:pt idx="400">
                  <c:v>1.4999999999999999E-2</c:v>
                </c:pt>
                <c:pt idx="401">
                  <c:v>1.5100000000000001E-2</c:v>
                </c:pt>
                <c:pt idx="402">
                  <c:v>1.52E-2</c:v>
                </c:pt>
                <c:pt idx="403">
                  <c:v>1.5299999999999999E-2</c:v>
                </c:pt>
                <c:pt idx="404">
                  <c:v>1.54E-2</c:v>
                </c:pt>
                <c:pt idx="405">
                  <c:v>1.55E-2</c:v>
                </c:pt>
                <c:pt idx="406">
                  <c:v>1.5599999999999999E-2</c:v>
                </c:pt>
                <c:pt idx="407">
                  <c:v>1.5699999999999999E-2</c:v>
                </c:pt>
                <c:pt idx="408">
                  <c:v>1.5800000000000002E-2</c:v>
                </c:pt>
                <c:pt idx="409">
                  <c:v>1.5900000000000001E-2</c:v>
                </c:pt>
                <c:pt idx="410">
                  <c:v>1.6E-2</c:v>
                </c:pt>
                <c:pt idx="411">
                  <c:v>1.61E-2</c:v>
                </c:pt>
                <c:pt idx="412">
                  <c:v>1.6199999999999999E-2</c:v>
                </c:pt>
                <c:pt idx="413">
                  <c:v>1.6299999999999999E-2</c:v>
                </c:pt>
                <c:pt idx="414">
                  <c:v>1.6400000000000001E-2</c:v>
                </c:pt>
                <c:pt idx="415">
                  <c:v>1.6500000000000001E-2</c:v>
                </c:pt>
                <c:pt idx="416">
                  <c:v>1.66E-2</c:v>
                </c:pt>
                <c:pt idx="417">
                  <c:v>1.67E-2</c:v>
                </c:pt>
                <c:pt idx="418">
                  <c:v>1.6799999999999999E-2</c:v>
                </c:pt>
                <c:pt idx="419">
                  <c:v>1.6899999999999998E-2</c:v>
                </c:pt>
                <c:pt idx="420">
                  <c:v>1.7000000000000001E-2</c:v>
                </c:pt>
                <c:pt idx="421">
                  <c:v>1.7100000000000001E-2</c:v>
                </c:pt>
                <c:pt idx="422">
                  <c:v>1.72E-2</c:v>
                </c:pt>
                <c:pt idx="423">
                  <c:v>1.7299999999999999E-2</c:v>
                </c:pt>
                <c:pt idx="424">
                  <c:v>1.7399999999999999E-2</c:v>
                </c:pt>
                <c:pt idx="425">
                  <c:v>1.7500000000000002E-2</c:v>
                </c:pt>
                <c:pt idx="426">
                  <c:v>1.7600000000000001E-2</c:v>
                </c:pt>
                <c:pt idx="427">
                  <c:v>1.77E-2</c:v>
                </c:pt>
                <c:pt idx="428">
                  <c:v>1.78E-2</c:v>
                </c:pt>
                <c:pt idx="429">
                  <c:v>1.7899999999999999E-2</c:v>
                </c:pt>
                <c:pt idx="430">
                  <c:v>1.7999999999999999E-2</c:v>
                </c:pt>
                <c:pt idx="431">
                  <c:v>1.8100000000000002E-2</c:v>
                </c:pt>
                <c:pt idx="432">
                  <c:v>1.8200000000000001E-2</c:v>
                </c:pt>
                <c:pt idx="433">
                  <c:v>1.83E-2</c:v>
                </c:pt>
                <c:pt idx="434">
                  <c:v>1.84E-2</c:v>
                </c:pt>
                <c:pt idx="435">
                  <c:v>1.8499999999999999E-2</c:v>
                </c:pt>
                <c:pt idx="436">
                  <c:v>1.8599999999999998E-2</c:v>
                </c:pt>
                <c:pt idx="437">
                  <c:v>1.8700000000000001E-2</c:v>
                </c:pt>
                <c:pt idx="438">
                  <c:v>1.8800000000000001E-2</c:v>
                </c:pt>
                <c:pt idx="439">
                  <c:v>1.89E-2</c:v>
                </c:pt>
                <c:pt idx="440">
                  <c:v>1.9E-2</c:v>
                </c:pt>
                <c:pt idx="441">
                  <c:v>1.9099999999999999E-2</c:v>
                </c:pt>
                <c:pt idx="442">
                  <c:v>1.9199999999999998E-2</c:v>
                </c:pt>
                <c:pt idx="443">
                  <c:v>1.9300000000000001E-2</c:v>
                </c:pt>
                <c:pt idx="444">
                  <c:v>1.9400000000000001E-2</c:v>
                </c:pt>
                <c:pt idx="445">
                  <c:v>1.95E-2</c:v>
                </c:pt>
                <c:pt idx="446">
                  <c:v>1.9599999999999999E-2</c:v>
                </c:pt>
                <c:pt idx="447">
                  <c:v>1.9699999999999999E-2</c:v>
                </c:pt>
                <c:pt idx="448">
                  <c:v>1.9800000000000002E-2</c:v>
                </c:pt>
                <c:pt idx="449">
                  <c:v>1.9900000000000001E-2</c:v>
                </c:pt>
                <c:pt idx="450">
                  <c:v>0.02</c:v>
                </c:pt>
                <c:pt idx="451">
                  <c:v>2.01E-2</c:v>
                </c:pt>
                <c:pt idx="452">
                  <c:v>2.0199999999999999E-2</c:v>
                </c:pt>
                <c:pt idx="453">
                  <c:v>2.0299999999999999E-2</c:v>
                </c:pt>
                <c:pt idx="454">
                  <c:v>2.0400000000000001E-2</c:v>
                </c:pt>
                <c:pt idx="455">
                  <c:v>2.0500000000000001E-2</c:v>
                </c:pt>
                <c:pt idx="456">
                  <c:v>2.06E-2</c:v>
                </c:pt>
                <c:pt idx="457">
                  <c:v>2.07E-2</c:v>
                </c:pt>
                <c:pt idx="458">
                  <c:v>2.0799999999999999E-2</c:v>
                </c:pt>
                <c:pt idx="459">
                  <c:v>2.0899999999999998E-2</c:v>
                </c:pt>
                <c:pt idx="460">
                  <c:v>2.1000000000000001E-2</c:v>
                </c:pt>
                <c:pt idx="461">
                  <c:v>2.1100000000000001E-2</c:v>
                </c:pt>
                <c:pt idx="462">
                  <c:v>2.12E-2</c:v>
                </c:pt>
                <c:pt idx="463">
                  <c:v>2.1299999999999999E-2</c:v>
                </c:pt>
                <c:pt idx="464">
                  <c:v>2.1399999999999999E-2</c:v>
                </c:pt>
                <c:pt idx="465">
                  <c:v>2.1499999999999998E-2</c:v>
                </c:pt>
                <c:pt idx="466">
                  <c:v>2.1600000000000001E-2</c:v>
                </c:pt>
                <c:pt idx="467">
                  <c:v>2.1700000000000001E-2</c:v>
                </c:pt>
                <c:pt idx="468">
                  <c:v>2.18E-2</c:v>
                </c:pt>
                <c:pt idx="469">
                  <c:v>2.1899999999999999E-2</c:v>
                </c:pt>
                <c:pt idx="470">
                  <c:v>2.1999999999999999E-2</c:v>
                </c:pt>
                <c:pt idx="471">
                  <c:v>2.2100000000000002E-2</c:v>
                </c:pt>
                <c:pt idx="472">
                  <c:v>2.2200000000000001E-2</c:v>
                </c:pt>
                <c:pt idx="473">
                  <c:v>2.23E-2</c:v>
                </c:pt>
                <c:pt idx="474">
                  <c:v>2.24E-2</c:v>
                </c:pt>
                <c:pt idx="475">
                  <c:v>2.2499999999999999E-2</c:v>
                </c:pt>
                <c:pt idx="476">
                  <c:v>2.2599999999999999E-2</c:v>
                </c:pt>
                <c:pt idx="477">
                  <c:v>2.2700000000000001E-2</c:v>
                </c:pt>
                <c:pt idx="478">
                  <c:v>2.2800000000000001E-2</c:v>
                </c:pt>
                <c:pt idx="479">
                  <c:v>2.29E-2</c:v>
                </c:pt>
                <c:pt idx="480">
                  <c:v>2.3E-2</c:v>
                </c:pt>
                <c:pt idx="481">
                  <c:v>2.3099999999999999E-2</c:v>
                </c:pt>
                <c:pt idx="482">
                  <c:v>2.3199999999999998E-2</c:v>
                </c:pt>
                <c:pt idx="483">
                  <c:v>2.3300000000000001E-2</c:v>
                </c:pt>
                <c:pt idx="484">
                  <c:v>2.3400000000000001E-2</c:v>
                </c:pt>
                <c:pt idx="485">
                  <c:v>2.35E-2</c:v>
                </c:pt>
                <c:pt idx="486">
                  <c:v>2.3599999999999999E-2</c:v>
                </c:pt>
                <c:pt idx="487">
                  <c:v>2.3699999999999999E-2</c:v>
                </c:pt>
                <c:pt idx="488">
                  <c:v>2.3800000000000002E-2</c:v>
                </c:pt>
                <c:pt idx="489">
                  <c:v>2.3900000000000001E-2</c:v>
                </c:pt>
                <c:pt idx="490">
                  <c:v>2.4E-2</c:v>
                </c:pt>
                <c:pt idx="491">
                  <c:v>2.41E-2</c:v>
                </c:pt>
                <c:pt idx="492">
                  <c:v>2.4199999999999999E-2</c:v>
                </c:pt>
                <c:pt idx="493">
                  <c:v>2.4299999999999999E-2</c:v>
                </c:pt>
                <c:pt idx="494">
                  <c:v>2.4400000000000002E-2</c:v>
                </c:pt>
                <c:pt idx="495">
                  <c:v>2.4500000000000001E-2</c:v>
                </c:pt>
                <c:pt idx="496">
                  <c:v>2.46E-2</c:v>
                </c:pt>
                <c:pt idx="497">
                  <c:v>2.47E-2</c:v>
                </c:pt>
                <c:pt idx="498">
                  <c:v>2.4799999999999999E-2</c:v>
                </c:pt>
                <c:pt idx="499">
                  <c:v>2.4899999999999999E-2</c:v>
                </c:pt>
                <c:pt idx="500">
                  <c:v>2.5000000000000001E-2</c:v>
                </c:pt>
              </c:numCache>
            </c:numRef>
          </c:xVal>
          <c:yVal>
            <c:numRef>
              <c:f>FieldError_1303!$M$2:$M$502</c:f>
              <c:numCache>
                <c:formatCode>0.00E+00</c:formatCode>
                <c:ptCount val="501"/>
                <c:pt idx="0" formatCode="General">
                  <c:v>1.01590659E-4</c:v>
                </c:pt>
                <c:pt idx="1">
                  <c:v>9.9842555699999997E-5</c:v>
                </c:pt>
                <c:pt idx="2">
                  <c:v>9.8153244200000004E-5</c:v>
                </c:pt>
                <c:pt idx="3">
                  <c:v>9.6521096699999997E-5</c:v>
                </c:pt>
                <c:pt idx="4">
                  <c:v>9.4944542899999998E-5</c:v>
                </c:pt>
                <c:pt idx="5">
                  <c:v>9.34220661E-5</c:v>
                </c:pt>
                <c:pt idx="6">
                  <c:v>9.1952199200000004E-5</c:v>
                </c:pt>
                <c:pt idx="7">
                  <c:v>9.0533521999999997E-5</c:v>
                </c:pt>
                <c:pt idx="8">
                  <c:v>8.9164657200000003E-5</c:v>
                </c:pt>
                <c:pt idx="9">
                  <c:v>8.7844268099999999E-5</c:v>
                </c:pt>
                <c:pt idx="10">
                  <c:v>8.6571055299999994E-5</c:v>
                </c:pt>
                <c:pt idx="11">
                  <c:v>8.53437541E-5</c:v>
                </c:pt>
                <c:pt idx="12">
                  <c:v>8.4161131999999997E-5</c:v>
                </c:pt>
                <c:pt idx="13">
                  <c:v>8.3021986500000005E-5</c:v>
                </c:pt>
                <c:pt idx="14">
                  <c:v>8.1925142499999999E-5</c:v>
                </c:pt>
                <c:pt idx="15">
                  <c:v>8.0869450800000005E-5</c:v>
                </c:pt>
                <c:pt idx="16">
                  <c:v>7.9853785899999994E-5</c:v>
                </c:pt>
                <c:pt idx="17">
                  <c:v>7.8877044299999999E-5</c:v>
                </c:pt>
                <c:pt idx="18">
                  <c:v>7.7938142999999996E-5</c:v>
                </c:pt>
                <c:pt idx="19">
                  <c:v>7.7036018200000005E-5</c:v>
                </c:pt>
                <c:pt idx="20">
                  <c:v>7.6169623799999999E-5</c:v>
                </c:pt>
                <c:pt idx="21">
                  <c:v>7.5337930499999996E-5</c:v>
                </c:pt>
                <c:pt idx="22">
                  <c:v>7.4539924599999996E-5</c:v>
                </c:pt>
                <c:pt idx="23">
                  <c:v>7.3774607399999996E-5</c:v>
                </c:pt>
                <c:pt idx="24">
                  <c:v>7.3040994200000001E-5</c:v>
                </c:pt>
                <c:pt idx="25">
                  <c:v>7.2338114000000003E-5</c:v>
                </c:pt>
                <c:pt idx="26">
                  <c:v>7.1665008599999997E-5</c:v>
                </c:pt>
                <c:pt idx="27">
                  <c:v>7.1020732499999995E-5</c:v>
                </c:pt>
                <c:pt idx="28">
                  <c:v>7.0404352800000001E-5</c:v>
                </c:pt>
                <c:pt idx="29">
                  <c:v>6.9814948400000006E-5</c:v>
                </c:pt>
                <c:pt idx="30">
                  <c:v>6.9251610299999995E-5</c:v>
                </c:pt>
                <c:pt idx="31">
                  <c:v>6.8713441800000004E-5</c:v>
                </c:pt>
                <c:pt idx="32">
                  <c:v>6.8199557699999994E-5</c:v>
                </c:pt>
                <c:pt idx="33">
                  <c:v>6.7709085400000004E-5</c:v>
                </c:pt>
                <c:pt idx="34">
                  <c:v>6.7241164100000002E-5</c:v>
                </c:pt>
                <c:pt idx="35">
                  <c:v>6.6794945699999997E-5</c:v>
                </c:pt>
                <c:pt idx="36">
                  <c:v>6.6369594600000002E-5</c:v>
                </c:pt>
                <c:pt idx="37">
                  <c:v>6.59642881E-5</c:v>
                </c:pt>
                <c:pt idx="38">
                  <c:v>6.5578216500000004E-5</c:v>
                </c:pt>
                <c:pt idx="39">
                  <c:v>6.5210583599999998E-5</c:v>
                </c:pt>
                <c:pt idx="40">
                  <c:v>6.4860606800000003E-5</c:v>
                </c:pt>
                <c:pt idx="41">
                  <c:v>6.4527517500000006E-5</c:v>
                </c:pt>
                <c:pt idx="42">
                  <c:v>6.4210561300000006E-5</c:v>
                </c:pt>
                <c:pt idx="43">
                  <c:v>6.3908998299999997E-5</c:v>
                </c:pt>
                <c:pt idx="44">
                  <c:v>6.3622103300000005E-5</c:v>
                </c:pt>
                <c:pt idx="45">
                  <c:v>6.3349166200000003E-5</c:v>
                </c:pt>
                <c:pt idx="46">
                  <c:v>6.3089491799999994E-5</c:v>
                </c:pt>
                <c:pt idx="47">
                  <c:v>6.2842400700000001E-5</c:v>
                </c:pt>
                <c:pt idx="48">
                  <c:v>6.2607228800000002E-5</c:v>
                </c:pt>
                <c:pt idx="49">
                  <c:v>6.2383327799999996E-5</c:v>
                </c:pt>
                <c:pt idx="50">
                  <c:v>6.2170065200000004E-5</c:v>
                </c:pt>
                <c:pt idx="51">
                  <c:v>6.1966824400000003E-5</c:v>
                </c:pt>
                <c:pt idx="52">
                  <c:v>6.1773004800000003E-5</c:v>
                </c:pt>
                <c:pt idx="53">
                  <c:v>6.1588021899999996E-5</c:v>
                </c:pt>
                <c:pt idx="54">
                  <c:v>6.1411307000000005E-5</c:v>
                </c:pt>
                <c:pt idx="55">
                  <c:v>6.1242307499999999E-5</c:v>
                </c:pt>
                <c:pt idx="56">
                  <c:v>6.10804868E-5</c:v>
                </c:pt>
                <c:pt idx="57">
                  <c:v>6.09253242E-5</c:v>
                </c:pt>
                <c:pt idx="58">
                  <c:v>6.0776314400000001E-5</c:v>
                </c:pt>
                <c:pt idx="59">
                  <c:v>6.0632968099999998E-5</c:v>
                </c:pt>
                <c:pt idx="60">
                  <c:v>6.04948113E-5</c:v>
                </c:pt>
                <c:pt idx="61">
                  <c:v>6.03613854E-5</c:v>
                </c:pt>
                <c:pt idx="62">
                  <c:v>6.0232246899999999E-5</c:v>
                </c:pt>
                <c:pt idx="63">
                  <c:v>6.0106967199999999E-5</c:v>
                </c:pt>
                <c:pt idx="64">
                  <c:v>5.99851322E-5</c:v>
                </c:pt>
                <c:pt idx="65">
                  <c:v>5.9866342700000003E-5</c:v>
                </c:pt>
                <c:pt idx="66">
                  <c:v>5.9750213399999998E-5</c:v>
                </c:pt>
                <c:pt idx="67">
                  <c:v>5.9636373000000003E-5</c:v>
                </c:pt>
                <c:pt idx="68">
                  <c:v>5.9524463899999999E-5</c:v>
                </c:pt>
                <c:pt idx="69">
                  <c:v>5.9414141900000001E-5</c:v>
                </c:pt>
                <c:pt idx="70">
                  <c:v>5.9305076100000002E-5</c:v>
                </c:pt>
                <c:pt idx="71">
                  <c:v>5.9196948099999999E-5</c:v>
                </c:pt>
                <c:pt idx="72">
                  <c:v>5.9089452499999997E-5</c:v>
                </c:pt>
                <c:pt idx="73">
                  <c:v>5.89822957E-5</c:v>
                </c:pt>
                <c:pt idx="74">
                  <c:v>5.8875196399999997E-5</c:v>
                </c:pt>
                <c:pt idx="75">
                  <c:v>5.8767884799999999E-5</c:v>
                </c:pt>
                <c:pt idx="76">
                  <c:v>5.8660102599999999E-5</c:v>
                </c:pt>
                <c:pt idx="77">
                  <c:v>5.8551602299999997E-5</c:v>
                </c:pt>
                <c:pt idx="78">
                  <c:v>5.8442147400000002E-5</c:v>
                </c:pt>
                <c:pt idx="79">
                  <c:v>5.8331511899999997E-5</c:v>
                </c:pt>
                <c:pt idx="80">
                  <c:v>5.8219479900000001E-5</c:v>
                </c:pt>
                <c:pt idx="81">
                  <c:v>5.81058453E-5</c:v>
                </c:pt>
                <c:pt idx="82">
                  <c:v>5.7990411800000003E-5</c:v>
                </c:pt>
                <c:pt idx="83">
                  <c:v>5.7872992299999999E-5</c:v>
                </c:pt>
                <c:pt idx="84">
                  <c:v>5.7753409E-5</c:v>
                </c:pt>
                <c:pt idx="85">
                  <c:v>5.7631492500000002E-5</c:v>
                </c:pt>
                <c:pt idx="86">
                  <c:v>5.7507082199999998E-5</c:v>
                </c:pt>
                <c:pt idx="87">
                  <c:v>5.7380025799999997E-5</c:v>
                </c:pt>
                <c:pt idx="88">
                  <c:v>5.7250178800000002E-5</c:v>
                </c:pt>
                <c:pt idx="89">
                  <c:v>5.7117404700000002E-5</c:v>
                </c:pt>
                <c:pt idx="90">
                  <c:v>5.69815743E-5</c:v>
                </c:pt>
                <c:pt idx="91">
                  <c:v>5.6842565899999999E-5</c:v>
                </c:pt>
                <c:pt idx="92">
                  <c:v>5.6700264699999999E-5</c:v>
                </c:pt>
                <c:pt idx="93">
                  <c:v>5.65545627E-5</c:v>
                </c:pt>
                <c:pt idx="94">
                  <c:v>5.6405358799999998E-5</c:v>
                </c:pt>
                <c:pt idx="95">
                  <c:v>5.6252558000000003E-5</c:v>
                </c:pt>
                <c:pt idx="96">
                  <c:v>5.6096071599999997E-5</c:v>
                </c:pt>
                <c:pt idx="97">
                  <c:v>5.5935816799999997E-5</c:v>
                </c:pt>
                <c:pt idx="98">
                  <c:v>5.5771716800000003E-5</c:v>
                </c:pt>
                <c:pt idx="99">
                  <c:v>5.5603700299999999E-5</c:v>
                </c:pt>
                <c:pt idx="100">
                  <c:v>5.5431701299999997E-5</c:v>
                </c:pt>
                <c:pt idx="101">
                  <c:v>5.5255659300000003E-5</c:v>
                </c:pt>
                <c:pt idx="102">
                  <c:v>5.5075518700000002E-5</c:v>
                </c:pt>
                <c:pt idx="103">
                  <c:v>5.4891228799999997E-5</c:v>
                </c:pt>
                <c:pt idx="104">
                  <c:v>5.4702743699999999E-5</c:v>
                </c:pt>
                <c:pt idx="105">
                  <c:v>5.4510022100000003E-5</c:v>
                </c:pt>
                <c:pt idx="106">
                  <c:v>5.4313027199999997E-5</c:v>
                </c:pt>
                <c:pt idx="107">
                  <c:v>5.41117262E-5</c:v>
                </c:pt>
                <c:pt idx="108">
                  <c:v>5.3906090800000001E-5</c:v>
                </c:pt>
                <c:pt idx="109">
                  <c:v>5.3696096399999998E-5</c:v>
                </c:pt>
                <c:pt idx="110">
                  <c:v>5.3481722600000003E-5</c:v>
                </c:pt>
                <c:pt idx="111">
                  <c:v>5.3262952400000003E-5</c:v>
                </c:pt>
                <c:pt idx="112">
                  <c:v>5.30397726E-5</c:v>
                </c:pt>
                <c:pt idx="113">
                  <c:v>5.2812173599999998E-5</c:v>
                </c:pt>
                <c:pt idx="114">
                  <c:v>5.2580148799999999E-5</c:v>
                </c:pt>
                <c:pt idx="115">
                  <c:v>5.2343695299999999E-5</c:v>
                </c:pt>
                <c:pt idx="116">
                  <c:v>5.2102813099999999E-5</c:v>
                </c:pt>
                <c:pt idx="117">
                  <c:v>5.1857505299999998E-5</c:v>
                </c:pt>
                <c:pt idx="118">
                  <c:v>5.1607777800000001E-5</c:v>
                </c:pt>
                <c:pt idx="119">
                  <c:v>5.1353639699999997E-5</c:v>
                </c:pt>
                <c:pt idx="120">
                  <c:v>5.1095102400000003E-5</c:v>
                </c:pt>
                <c:pt idx="121">
                  <c:v>5.0832180400000003E-5</c:v>
                </c:pt>
                <c:pt idx="122">
                  <c:v>5.0564890300000002E-5</c:v>
                </c:pt>
                <c:pt idx="123">
                  <c:v>5.0293251599999997E-5</c:v>
                </c:pt>
                <c:pt idx="124">
                  <c:v>5.0017285900000003E-5</c:v>
                </c:pt>
                <c:pt idx="125">
                  <c:v>4.97370171E-5</c:v>
                </c:pt>
                <c:pt idx="126">
                  <c:v>4.94524715E-5</c:v>
                </c:pt>
                <c:pt idx="127">
                  <c:v>4.91636775E-5</c:v>
                </c:pt>
                <c:pt idx="128">
                  <c:v>4.8870665500000002E-5</c:v>
                </c:pt>
                <c:pt idx="129">
                  <c:v>4.8573467899999999E-5</c:v>
                </c:pt>
                <c:pt idx="130">
                  <c:v>4.8272119E-5</c:v>
                </c:pt>
                <c:pt idx="131">
                  <c:v>4.7966655099999998E-5</c:v>
                </c:pt>
                <c:pt idx="132">
                  <c:v>4.7657114099999998E-5</c:v>
                </c:pt>
                <c:pt idx="133">
                  <c:v>4.73435358E-5</c:v>
                </c:pt>
                <c:pt idx="134">
                  <c:v>4.7025961600000003E-5</c:v>
                </c:pt>
                <c:pt idx="135">
                  <c:v>4.6704434399999999E-5</c:v>
                </c:pt>
                <c:pt idx="136">
                  <c:v>4.6378998799999998E-5</c:v>
                </c:pt>
                <c:pt idx="137">
                  <c:v>4.6049700899999998E-5</c:v>
                </c:pt>
                <c:pt idx="138">
                  <c:v>4.5716588100000001E-5</c:v>
                </c:pt>
                <c:pt idx="139">
                  <c:v>4.5379709099999998E-5</c:v>
                </c:pt>
                <c:pt idx="140">
                  <c:v>4.50391143E-5</c:v>
                </c:pt>
                <c:pt idx="141">
                  <c:v>4.46948551E-5</c:v>
                </c:pt>
                <c:pt idx="142">
                  <c:v>4.4346983999999997E-5</c:v>
                </c:pt>
                <c:pt idx="143">
                  <c:v>4.3995555E-5</c:v>
                </c:pt>
                <c:pt idx="144">
                  <c:v>4.3640623E-5</c:v>
                </c:pt>
                <c:pt idx="145">
                  <c:v>4.3282244100000002E-5</c:v>
                </c:pt>
                <c:pt idx="146">
                  <c:v>4.2920475400000002E-5</c:v>
                </c:pt>
                <c:pt idx="147">
                  <c:v>4.2555375099999999E-5</c:v>
                </c:pt>
                <c:pt idx="148">
                  <c:v>4.2187002099999998E-5</c:v>
                </c:pt>
                <c:pt idx="149">
                  <c:v>4.1815416500000001E-5</c:v>
                </c:pt>
                <c:pt idx="150">
                  <c:v>4.1440679199999997E-5</c:v>
                </c:pt>
                <c:pt idx="151">
                  <c:v>4.10628519E-5</c:v>
                </c:pt>
                <c:pt idx="152">
                  <c:v>4.0681997E-5</c:v>
                </c:pt>
                <c:pt idx="153">
                  <c:v>4.0298177900000001E-5</c:v>
                </c:pt>
                <c:pt idx="154">
                  <c:v>3.99114586E-5</c:v>
                </c:pt>
                <c:pt idx="155">
                  <c:v>3.95219038E-5</c:v>
                </c:pt>
                <c:pt idx="156">
                  <c:v>3.9129578900000003E-5</c:v>
                </c:pt>
                <c:pt idx="157">
                  <c:v>3.87345498E-5</c:v>
                </c:pt>
                <c:pt idx="158">
                  <c:v>3.8336883400000002E-5</c:v>
                </c:pt>
                <c:pt idx="159">
                  <c:v>3.7936646600000001E-5</c:v>
                </c:pt>
                <c:pt idx="160">
                  <c:v>3.7533907199999999E-5</c:v>
                </c:pt>
                <c:pt idx="161">
                  <c:v>3.7128733600000002E-5</c:v>
                </c:pt>
                <c:pt idx="162">
                  <c:v>3.67211944E-5</c:v>
                </c:pt>
                <c:pt idx="163">
                  <c:v>3.6311358799999997E-5</c:v>
                </c:pt>
                <c:pt idx="164">
                  <c:v>3.5899296399999999E-5</c:v>
                </c:pt>
                <c:pt idx="165">
                  <c:v>3.5485077300000002E-5</c:v>
                </c:pt>
                <c:pt idx="166">
                  <c:v>3.5068771799999999E-5</c:v>
                </c:pt>
                <c:pt idx="167">
                  <c:v>3.4650450700000001E-5</c:v>
                </c:pt>
                <c:pt idx="168">
                  <c:v>3.42301851E-5</c:v>
                </c:pt>
                <c:pt idx="169">
                  <c:v>3.3808046399999998E-5</c:v>
                </c:pt>
                <c:pt idx="170">
                  <c:v>3.3384106199999997E-5</c:v>
                </c:pt>
                <c:pt idx="171">
                  <c:v>3.2958436500000003E-5</c:v>
                </c:pt>
                <c:pt idx="172">
                  <c:v>3.25311095E-5</c:v>
                </c:pt>
                <c:pt idx="173">
                  <c:v>3.2102197500000002E-5</c:v>
                </c:pt>
                <c:pt idx="174">
                  <c:v>3.1671773100000002E-5</c:v>
                </c:pt>
                <c:pt idx="175">
                  <c:v>3.12399092E-5</c:v>
                </c:pt>
                <c:pt idx="176">
                  <c:v>3.0806678500000002E-5</c:v>
                </c:pt>
                <c:pt idx="177">
                  <c:v>3.0372154299999999E-5</c:v>
                </c:pt>
                <c:pt idx="178">
                  <c:v>2.9936409600000001E-5</c:v>
                </c:pt>
                <c:pt idx="179">
                  <c:v>2.94995178E-5</c:v>
                </c:pt>
                <c:pt idx="180">
                  <c:v>2.9061552200000002E-5</c:v>
                </c:pt>
                <c:pt idx="181">
                  <c:v>2.8622586299999999E-5</c:v>
                </c:pt>
                <c:pt idx="182">
                  <c:v>2.8182693600000001E-5</c:v>
                </c:pt>
                <c:pt idx="183">
                  <c:v>2.7741947600000001E-5</c:v>
                </c:pt>
                <c:pt idx="184">
                  <c:v>2.7300421800000001E-5</c:v>
                </c:pt>
                <c:pt idx="185">
                  <c:v>2.6858189799999999E-5</c:v>
                </c:pt>
                <c:pt idx="186">
                  <c:v>2.6415325100000001E-5</c:v>
                </c:pt>
                <c:pt idx="187">
                  <c:v>2.5971901299999999E-5</c:v>
                </c:pt>
                <c:pt idx="188">
                  <c:v>2.55279919E-5</c:v>
                </c:pt>
                <c:pt idx="189">
                  <c:v>2.50836702E-5</c:v>
                </c:pt>
                <c:pt idx="190">
                  <c:v>2.4639009499999998E-5</c:v>
                </c:pt>
                <c:pt idx="191">
                  <c:v>2.4194083300000001E-5</c:v>
                </c:pt>
                <c:pt idx="192">
                  <c:v>2.3748964699999999E-5</c:v>
                </c:pt>
                <c:pt idx="193">
                  <c:v>2.3303726700000001E-5</c:v>
                </c:pt>
                <c:pt idx="194">
                  <c:v>2.2858442399999999E-5</c:v>
                </c:pt>
                <c:pt idx="195">
                  <c:v>2.24131846E-5</c:v>
                </c:pt>
                <c:pt idx="196">
                  <c:v>2.19680259E-5</c:v>
                </c:pt>
                <c:pt idx="197">
                  <c:v>2.1523039E-5</c:v>
                </c:pt>
                <c:pt idx="198">
                  <c:v>2.10782962E-5</c:v>
                </c:pt>
                <c:pt idx="199">
                  <c:v>2.0633869699999999E-5</c:v>
                </c:pt>
                <c:pt idx="200">
                  <c:v>2.01898317E-5</c:v>
                </c:pt>
                <c:pt idx="201">
                  <c:v>1.97462539E-5</c:v>
                </c:pt>
                <c:pt idx="202">
                  <c:v>1.9303208099999999E-5</c:v>
                </c:pt>
                <c:pt idx="203">
                  <c:v>1.8860765600000001E-5</c:v>
                </c:pt>
                <c:pt idx="204">
                  <c:v>1.8418997799999999E-5</c:v>
                </c:pt>
                <c:pt idx="205">
                  <c:v>1.7977975600000001E-5</c:v>
                </c:pt>
                <c:pt idx="206">
                  <c:v>1.7537769800000001E-5</c:v>
                </c:pt>
                <c:pt idx="207">
                  <c:v>1.7098451000000002E-5</c:v>
                </c:pt>
                <c:pt idx="208">
                  <c:v>1.66600894E-5</c:v>
                </c:pt>
                <c:pt idx="209">
                  <c:v>1.62227552E-5</c:v>
                </c:pt>
                <c:pt idx="210">
                  <c:v>1.5786518000000001E-5</c:v>
                </c:pt>
                <c:pt idx="211">
                  <c:v>1.5351447399999998E-5</c:v>
                </c:pt>
                <c:pt idx="212">
                  <c:v>1.49176127E-5</c:v>
                </c:pt>
                <c:pt idx="213">
                  <c:v>1.44850827E-5</c:v>
                </c:pt>
                <c:pt idx="214">
                  <c:v>1.40539263E-5</c:v>
                </c:pt>
                <c:pt idx="215">
                  <c:v>1.3624211600000001E-5</c:v>
                </c:pt>
                <c:pt idx="216">
                  <c:v>1.31960069E-5</c:v>
                </c:pt>
                <c:pt idx="217">
                  <c:v>1.27693799E-5</c:v>
                </c:pt>
                <c:pt idx="218">
                  <c:v>1.2344398199999999E-5</c:v>
                </c:pt>
                <c:pt idx="219">
                  <c:v>1.19211287E-5</c:v>
                </c:pt>
                <c:pt idx="220">
                  <c:v>1.1499638499999999E-5</c:v>
                </c:pt>
                <c:pt idx="221">
                  <c:v>1.1079993999999999E-5</c:v>
                </c:pt>
                <c:pt idx="222">
                  <c:v>1.0662261399999999E-5</c:v>
                </c:pt>
                <c:pt idx="223">
                  <c:v>1.02465066E-5</c:v>
                </c:pt>
                <c:pt idx="224">
                  <c:v>9.8327952199999993E-6</c:v>
                </c:pt>
                <c:pt idx="225">
                  <c:v>9.4211923499999993E-6</c:v>
                </c:pt>
                <c:pt idx="226">
                  <c:v>9.0117628999999995E-6</c:v>
                </c:pt>
                <c:pt idx="227">
                  <c:v>8.6045713999999993E-6</c:v>
                </c:pt>
                <c:pt idx="228">
                  <c:v>8.1996820400000005E-6</c:v>
                </c:pt>
                <c:pt idx="229">
                  <c:v>7.7971586499999994E-6</c:v>
                </c:pt>
                <c:pt idx="230">
                  <c:v>7.3970647199999998E-6</c:v>
                </c:pt>
                <c:pt idx="231">
                  <c:v>6.9994633999999999E-6</c:v>
                </c:pt>
                <c:pt idx="232">
                  <c:v>6.6044174600000001E-6</c:v>
                </c:pt>
                <c:pt idx="233">
                  <c:v>6.2119893399999999E-6</c:v>
                </c:pt>
                <c:pt idx="234">
                  <c:v>5.82224112E-6</c:v>
                </c:pt>
                <c:pt idx="235">
                  <c:v>5.4352345100000001E-6</c:v>
                </c:pt>
                <c:pt idx="236">
                  <c:v>5.0510308899999996E-6</c:v>
                </c:pt>
                <c:pt idx="237">
                  <c:v>4.6696912499999998E-6</c:v>
                </c:pt>
                <c:pt idx="238">
                  <c:v>4.2912762499999999E-6</c:v>
                </c:pt>
                <c:pt idx="239">
                  <c:v>3.9158461499999998E-6</c:v>
                </c:pt>
                <c:pt idx="240">
                  <c:v>3.5434608899999998E-6</c:v>
                </c:pt>
                <c:pt idx="241">
                  <c:v>3.1741800299999998E-6</c:v>
                </c:pt>
                <c:pt idx="242">
                  <c:v>2.8080627700000001E-6</c:v>
                </c:pt>
                <c:pt idx="243">
                  <c:v>2.4451679499999999E-6</c:v>
                </c:pt>
                <c:pt idx="244">
                  <c:v>2.0855540600000002E-6</c:v>
                </c:pt>
                <c:pt idx="245">
                  <c:v>1.7292792199999999E-6</c:v>
                </c:pt>
                <c:pt idx="246">
                  <c:v>1.3764012E-6</c:v>
                </c:pt>
                <c:pt idx="247">
                  <c:v>1.02697739E-6</c:v>
                </c:pt>
                <c:pt idx="248">
                  <c:v>6.8106485300000001E-7</c:v>
                </c:pt>
                <c:pt idx="249">
                  <c:v>3.38720276E-7</c:v>
                </c:pt>
                <c:pt idx="250">
                  <c:v>1.84758048E-17</c:v>
                </c:pt>
                <c:pt idx="251">
                  <c:v>3.3503998899999997E-7</c:v>
                </c:pt>
                <c:pt idx="252">
                  <c:v>6.6634405400000001E-7</c:v>
                </c:pt>
                <c:pt idx="253">
                  <c:v>9.93856911E-7</c:v>
                </c:pt>
                <c:pt idx="254">
                  <c:v>1.31752362E-6</c:v>
                </c:pt>
                <c:pt idx="255">
                  <c:v>1.6372895800000001E-6</c:v>
                </c:pt>
                <c:pt idx="256">
                  <c:v>1.9531005599999999E-6</c:v>
                </c:pt>
                <c:pt idx="257">
                  <c:v>2.2649026199999999E-6</c:v>
                </c:pt>
                <c:pt idx="258">
                  <c:v>2.5726422100000002E-6</c:v>
                </c:pt>
                <c:pt idx="259">
                  <c:v>2.8762660800000001E-6</c:v>
                </c:pt>
                <c:pt idx="260">
                  <c:v>3.17572133E-6</c:v>
                </c:pt>
                <c:pt idx="261">
                  <c:v>3.47095537E-6</c:v>
                </c:pt>
                <c:pt idx="262">
                  <c:v>3.7619159599999998E-6</c:v>
                </c:pt>
                <c:pt idx="263">
                  <c:v>4.0485511499999997E-6</c:v>
                </c:pt>
                <c:pt idx="264">
                  <c:v>4.3308093500000004E-6</c:v>
                </c:pt>
                <c:pt idx="265">
                  <c:v>4.6086392400000003E-6</c:v>
                </c:pt>
                <c:pt idx="266">
                  <c:v>4.8819898500000003E-6</c:v>
                </c:pt>
                <c:pt idx="267">
                  <c:v>5.1508104899999996E-6</c:v>
                </c:pt>
                <c:pt idx="268">
                  <c:v>5.4150507899999996E-6</c:v>
                </c:pt>
                <c:pt idx="269">
                  <c:v>5.6746606699999999E-6</c:v>
                </c:pt>
                <c:pt idx="270">
                  <c:v>5.9295903300000002E-6</c:v>
                </c:pt>
                <c:pt idx="271">
                  <c:v>6.1797902899999998E-6</c:v>
                </c:pt>
                <c:pt idx="272">
                  <c:v>6.42521134E-6</c:v>
                </c:pt>
                <c:pt idx="273">
                  <c:v>6.6658045399999997E-6</c:v>
                </c:pt>
                <c:pt idx="274">
                  <c:v>6.9015212399999999E-6</c:v>
                </c:pt>
                <c:pt idx="275">
                  <c:v>7.13231305E-6</c:v>
                </c:pt>
                <c:pt idx="276">
                  <c:v>7.35813185E-6</c:v>
                </c:pt>
                <c:pt idx="277">
                  <c:v>7.5789297799999996E-6</c:v>
                </c:pt>
                <c:pt idx="278">
                  <c:v>7.7946592200000008E-6</c:v>
                </c:pt>
                <c:pt idx="279">
                  <c:v>8.0052728200000003E-6</c:v>
                </c:pt>
                <c:pt idx="280">
                  <c:v>8.2107234700000007E-6</c:v>
                </c:pt>
                <c:pt idx="281">
                  <c:v>8.41096426E-6</c:v>
                </c:pt>
                <c:pt idx="282">
                  <c:v>8.60594856E-6</c:v>
                </c:pt>
                <c:pt idx="283">
                  <c:v>8.7956299400000007E-6</c:v>
                </c:pt>
                <c:pt idx="284">
                  <c:v>8.9799621700000002E-6</c:v>
                </c:pt>
                <c:pt idx="285">
                  <c:v>9.1588992700000006E-6</c:v>
                </c:pt>
                <c:pt idx="286">
                  <c:v>9.3323954399999993E-6</c:v>
                </c:pt>
                <c:pt idx="287">
                  <c:v>9.5004050700000005E-6</c:v>
                </c:pt>
                <c:pt idx="288">
                  <c:v>9.6628827699999994E-6</c:v>
                </c:pt>
                <c:pt idx="289">
                  <c:v>9.8197833100000002E-6</c:v>
                </c:pt>
                <c:pt idx="290">
                  <c:v>9.9710616500000006E-6</c:v>
                </c:pt>
                <c:pt idx="291">
                  <c:v>1.01166729E-5</c:v>
                </c:pt>
                <c:pt idx="292">
                  <c:v>1.0256572399999999E-5</c:v>
                </c:pt>
                <c:pt idx="293">
                  <c:v>1.0390715499999999E-5</c:v>
                </c:pt>
                <c:pt idx="294">
                  <c:v>1.0519057799999999E-5</c:v>
                </c:pt>
                <c:pt idx="295">
                  <c:v>1.06415552E-5</c:v>
                </c:pt>
                <c:pt idx="296">
                  <c:v>1.07581633E-5</c:v>
                </c:pt>
                <c:pt idx="297">
                  <c:v>1.08688383E-5</c:v>
                </c:pt>
                <c:pt idx="298">
                  <c:v>1.0973536299999999E-5</c:v>
                </c:pt>
                <c:pt idx="299">
                  <c:v>1.1072213299999999E-5</c:v>
                </c:pt>
                <c:pt idx="300">
                  <c:v>1.11648259E-5</c:v>
                </c:pt>
                <c:pt idx="301">
                  <c:v>1.12513303E-5</c:v>
                </c:pt>
                <c:pt idx="302">
                  <c:v>1.13316831E-5</c:v>
                </c:pt>
                <c:pt idx="303">
                  <c:v>1.1405840900000001E-5</c:v>
                </c:pt>
                <c:pt idx="304">
                  <c:v>1.1473760300000001E-5</c:v>
                </c:pt>
                <c:pt idx="305">
                  <c:v>1.1535397999999999E-5</c:v>
                </c:pt>
                <c:pt idx="306">
                  <c:v>1.1590710799999999E-5</c:v>
                </c:pt>
                <c:pt idx="307">
                  <c:v>1.16396555E-5</c:v>
                </c:pt>
                <c:pt idx="308">
                  <c:v>1.16821889E-5</c:v>
                </c:pt>
                <c:pt idx="309">
                  <c:v>1.1718268E-5</c:v>
                </c:pt>
                <c:pt idx="310">
                  <c:v>1.17478497E-5</c:v>
                </c:pt>
                <c:pt idx="311">
                  <c:v>1.17708908E-5</c:v>
                </c:pt>
                <c:pt idx="312">
                  <c:v>1.1787348399999999E-5</c:v>
                </c:pt>
                <c:pt idx="313">
                  <c:v>1.17971794E-5</c:v>
                </c:pt>
                <c:pt idx="314">
                  <c:v>1.18003407E-5</c:v>
                </c:pt>
                <c:pt idx="315">
                  <c:v>1.17967893E-5</c:v>
                </c:pt>
                <c:pt idx="316">
                  <c:v>1.17864822E-5</c:v>
                </c:pt>
                <c:pt idx="317">
                  <c:v>1.17693763E-5</c:v>
                </c:pt>
                <c:pt idx="318">
                  <c:v>1.1745428500000001E-5</c:v>
                </c:pt>
                <c:pt idx="319">
                  <c:v>1.1714595700000001E-5</c:v>
                </c:pt>
                <c:pt idx="320">
                  <c:v>1.1676834900000001E-5</c:v>
                </c:pt>
                <c:pt idx="321">
                  <c:v>1.16321029E-5</c:v>
                </c:pt>
                <c:pt idx="322">
                  <c:v>1.1580356599999999E-5</c:v>
                </c:pt>
                <c:pt idx="323">
                  <c:v>1.15215529E-5</c:v>
                </c:pt>
                <c:pt idx="324">
                  <c:v>1.14556487E-5</c:v>
                </c:pt>
                <c:pt idx="325">
                  <c:v>1.13826008E-5</c:v>
                </c:pt>
                <c:pt idx="326">
                  <c:v>1.1302366300000001E-5</c:v>
                </c:pt>
                <c:pt idx="327">
                  <c:v>1.12149021E-5</c:v>
                </c:pt>
                <c:pt idx="328">
                  <c:v>1.11201652E-5</c:v>
                </c:pt>
                <c:pt idx="329">
                  <c:v>1.1018112999999999E-5</c:v>
                </c:pt>
                <c:pt idx="330">
                  <c:v>1.09087026E-5</c:v>
                </c:pt>
                <c:pt idx="331">
                  <c:v>1.0791891600000001E-5</c:v>
                </c:pt>
                <c:pt idx="332">
                  <c:v>1.06676378E-5</c:v>
                </c:pt>
                <c:pt idx="333">
                  <c:v>1.0535899300000001E-5</c:v>
                </c:pt>
                <c:pt idx="334">
                  <c:v>1.0396634400000001E-5</c:v>
                </c:pt>
                <c:pt idx="335">
                  <c:v>1.02498022E-5</c:v>
                </c:pt>
                <c:pt idx="336">
                  <c:v>1.0095362099999999E-5</c:v>
                </c:pt>
                <c:pt idx="337">
                  <c:v>9.9332746299999999E-6</c:v>
                </c:pt>
                <c:pt idx="338">
                  <c:v>9.7635008900000003E-6</c:v>
                </c:pt>
                <c:pt idx="339">
                  <c:v>9.5860033000000007E-6</c:v>
                </c:pt>
                <c:pt idx="340">
                  <c:v>9.4007456300000002E-6</c:v>
                </c:pt>
                <c:pt idx="341">
                  <c:v>9.2076933799999992E-6</c:v>
                </c:pt>
                <c:pt idx="342">
                  <c:v>9.0068141500000006E-6</c:v>
                </c:pt>
                <c:pt idx="343">
                  <c:v>8.7980781200000008E-6</c:v>
                </c:pt>
                <c:pt idx="344">
                  <c:v>8.5814586499999996E-6</c:v>
                </c:pt>
                <c:pt idx="345">
                  <c:v>8.3569330500000007E-6</c:v>
                </c:pt>
                <c:pt idx="346">
                  <c:v>8.1244834500000006E-6</c:v>
                </c:pt>
                <c:pt idx="347">
                  <c:v>7.8840980799999994E-6</c:v>
                </c:pt>
                <c:pt idx="348">
                  <c:v>7.6357726900000005E-6</c:v>
                </c:pt>
                <c:pt idx="349">
                  <c:v>7.3795125600000001E-6</c:v>
                </c:pt>
                <c:pt idx="350">
                  <c:v>7.1153350199999999E-6</c:v>
                </c:pt>
                <c:pt idx="351">
                  <c:v>6.8432727599999996E-6</c:v>
                </c:pt>
                <c:pt idx="352">
                  <c:v>6.56337831E-6</c:v>
                </c:pt>
                <c:pt idx="353">
                  <c:v>6.27572992E-6</c:v>
                </c:pt>
                <c:pt idx="354">
                  <c:v>5.9804398200000004E-6</c:v>
                </c:pt>
                <c:pt idx="355">
                  <c:v>5.6776654399999999E-6</c:v>
                </c:pt>
                <c:pt idx="356">
                  <c:v>5.3676254099999997E-6</c:v>
                </c:pt>
                <c:pt idx="357">
                  <c:v>5.0506225299999998E-6</c:v>
                </c:pt>
                <c:pt idx="358">
                  <c:v>4.7270774900000003E-6</c:v>
                </c:pt>
                <c:pt idx="359">
                  <c:v>4.3975794999999998E-6</c:v>
                </c:pt>
                <c:pt idx="360">
                  <c:v>4.06296437E-6</c:v>
                </c:pt>
                <c:pt idx="361">
                  <c:v>3.72443791E-6</c:v>
                </c:pt>
                <c:pt idx="362">
                  <c:v>3.38377691E-6</c:v>
                </c:pt>
                <c:pt idx="363">
                  <c:v>3.0436655499999999E-6</c:v>
                </c:pt>
                <c:pt idx="364">
                  <c:v>2.7082729600000001E-6</c:v>
                </c:pt>
                <c:pt idx="365">
                  <c:v>2.3842575199999998E-6</c:v>
                </c:pt>
                <c:pt idx="366">
                  <c:v>2.0824797299999999E-6</c:v>
                </c:pt>
                <c:pt idx="367">
                  <c:v>1.82062102E-6</c:v>
                </c:pt>
                <c:pt idx="368">
                  <c:v>1.6257720799999999E-6</c:v>
                </c:pt>
                <c:pt idx="369">
                  <c:v>1.5321971800000001E-6</c:v>
                </c:pt>
                <c:pt idx="370">
                  <c:v>1.5666841500000001E-6</c:v>
                </c:pt>
                <c:pt idx="371">
                  <c:v>1.7294518399999999E-6</c:v>
                </c:pt>
                <c:pt idx="372">
                  <c:v>1.9963264800000002E-6</c:v>
                </c:pt>
                <c:pt idx="373">
                  <c:v>2.3380700899999998E-6</c:v>
                </c:pt>
                <c:pt idx="374">
                  <c:v>2.7321896300000001E-6</c:v>
                </c:pt>
                <c:pt idx="375">
                  <c:v>3.1640615200000001E-6</c:v>
                </c:pt>
                <c:pt idx="376">
                  <c:v>3.62463485E-6</c:v>
                </c:pt>
                <c:pt idx="377">
                  <c:v>4.1082998400000004E-6</c:v>
                </c:pt>
                <c:pt idx="378">
                  <c:v>4.6115088899999997E-6</c:v>
                </c:pt>
                <c:pt idx="379">
                  <c:v>5.1319624900000003E-6</c:v>
                </c:pt>
                <c:pt idx="380">
                  <c:v>5.6681352899999999E-6</c:v>
                </c:pt>
                <c:pt idx="381">
                  <c:v>6.2189962499999998E-6</c:v>
                </c:pt>
                <c:pt idx="382">
                  <c:v>6.7838393900000001E-6</c:v>
                </c:pt>
                <c:pt idx="383">
                  <c:v>7.3621786099999997E-6</c:v>
                </c:pt>
                <c:pt idx="384">
                  <c:v>7.9536804199999995E-6</c:v>
                </c:pt>
                <c:pt idx="385">
                  <c:v>8.5581199399999993E-6</c:v>
                </c:pt>
                <c:pt idx="386">
                  <c:v>9.1753512999999994E-6</c:v>
                </c:pt>
                <c:pt idx="387">
                  <c:v>9.8052873900000002E-6</c:v>
                </c:pt>
                <c:pt idx="388">
                  <c:v>1.0447885600000001E-5</c:v>
                </c:pt>
                <c:pt idx="389">
                  <c:v>1.1103137999999999E-5</c:v>
                </c:pt>
                <c:pt idx="390">
                  <c:v>1.17710634E-5</c:v>
                </c:pt>
                <c:pt idx="391">
                  <c:v>1.24517028E-5</c:v>
                </c:pt>
                <c:pt idx="392">
                  <c:v>1.31451148E-5</c:v>
                </c:pt>
                <c:pt idx="393">
                  <c:v>1.3851372600000001E-5</c:v>
                </c:pt>
                <c:pt idx="394">
                  <c:v>1.45705622E-5</c:v>
                </c:pt>
                <c:pt idx="395">
                  <c:v>1.5302780000000001E-5</c:v>
                </c:pt>
                <c:pt idx="396">
                  <c:v>1.6048132000000001E-5</c:v>
                </c:pt>
                <c:pt idx="397">
                  <c:v>1.6806732299999999E-5</c:v>
                </c:pt>
                <c:pt idx="398">
                  <c:v>1.75787026E-5</c:v>
                </c:pt>
                <c:pt idx="399">
                  <c:v>1.83641712E-5</c:v>
                </c:pt>
                <c:pt idx="400">
                  <c:v>1.9163272999999999E-5</c:v>
                </c:pt>
                <c:pt idx="401">
                  <c:v>1.9976148400000001E-5</c:v>
                </c:pt>
                <c:pt idx="402">
                  <c:v>2.0802943600000001E-5</c:v>
                </c:pt>
                <c:pt idx="403">
                  <c:v>2.1643809999999998E-5</c:v>
                </c:pt>
                <c:pt idx="404">
                  <c:v>2.2498903899999998E-5</c:v>
                </c:pt>
                <c:pt idx="405">
                  <c:v>2.3368386900000001E-5</c:v>
                </c:pt>
                <c:pt idx="406">
                  <c:v>2.4252425E-5</c:v>
                </c:pt>
                <c:pt idx="407">
                  <c:v>2.51511892E-5</c:v>
                </c:pt>
                <c:pt idx="408">
                  <c:v>2.60648549E-5</c:v>
                </c:pt>
                <c:pt idx="409">
                  <c:v>2.6993602099999999E-5</c:v>
                </c:pt>
                <c:pt idx="410">
                  <c:v>2.7937615500000001E-5</c:v>
                </c:pt>
                <c:pt idx="411">
                  <c:v>2.8897084000000001E-5</c:v>
                </c:pt>
                <c:pt idx="412">
                  <c:v>2.9872201299999999E-5</c:v>
                </c:pt>
                <c:pt idx="413">
                  <c:v>3.0863165299999999E-5</c:v>
                </c:pt>
                <c:pt idx="414">
                  <c:v>3.1870178600000001E-5</c:v>
                </c:pt>
                <c:pt idx="415">
                  <c:v>3.28934482E-5</c:v>
                </c:pt>
                <c:pt idx="416">
                  <c:v>3.3933185499999999E-5</c:v>
                </c:pt>
                <c:pt idx="417">
                  <c:v>3.4989606500000002E-5</c:v>
                </c:pt>
                <c:pt idx="418">
                  <c:v>3.6062931599999998E-5</c:v>
                </c:pt>
                <c:pt idx="419">
                  <c:v>3.7153385999999997E-5</c:v>
                </c:pt>
                <c:pt idx="420">
                  <c:v>3.8261199000000003E-5</c:v>
                </c:pt>
                <c:pt idx="421">
                  <c:v>3.9386604900000002E-5</c:v>
                </c:pt>
                <c:pt idx="422">
                  <c:v>4.0529842199999998E-5</c:v>
                </c:pt>
                <c:pt idx="423">
                  <c:v>4.1691154300000001E-5</c:v>
                </c:pt>
                <c:pt idx="424">
                  <c:v>4.2870788999999999E-5</c:v>
                </c:pt>
                <c:pt idx="425">
                  <c:v>4.4068998699999997E-5</c:v>
                </c:pt>
                <c:pt idx="426">
                  <c:v>4.5286040500000001E-5</c:v>
                </c:pt>
                <c:pt idx="427">
                  <c:v>4.6522175900000003E-5</c:v>
                </c:pt>
                <c:pt idx="428">
                  <c:v>4.7777671299999997E-5</c:v>
                </c:pt>
                <c:pt idx="429">
                  <c:v>4.9052797299999999E-5</c:v>
                </c:pt>
                <c:pt idx="430">
                  <c:v>5.0347829499999997E-5</c:v>
                </c:pt>
                <c:pt idx="431">
                  <c:v>5.16630477E-5</c:v>
                </c:pt>
                <c:pt idx="432">
                  <c:v>5.2998736299999998E-5</c:v>
                </c:pt>
                <c:pt idx="433">
                  <c:v>5.43551844E-5</c:v>
                </c:pt>
                <c:pt idx="434">
                  <c:v>5.5732685199999998E-5</c:v>
                </c:pt>
                <c:pt idx="435">
                  <c:v>5.7131536399999998E-5</c:v>
                </c:pt>
                <c:pt idx="436">
                  <c:v>5.8552040199999997E-5</c:v>
                </c:pt>
                <c:pt idx="437">
                  <c:v>5.9994502800000001E-5</c:v>
                </c:pt>
                <c:pt idx="438">
                  <c:v>6.1459234799999995E-5</c:v>
                </c:pt>
                <c:pt idx="439">
                  <c:v>6.2946550600000004E-5</c:v>
                </c:pt>
                <c:pt idx="440">
                  <c:v>6.4456768800000001E-5</c:v>
                </c:pt>
                <c:pt idx="441">
                  <c:v>6.5990211599999997E-5</c:v>
                </c:pt>
                <c:pt idx="442">
                  <c:v>6.7547205099999995E-5</c:v>
                </c:pt>
                <c:pt idx="443">
                  <c:v>6.9128078899999997E-5</c:v>
                </c:pt>
                <c:pt idx="444">
                  <c:v>7.0733165899999998E-5</c:v>
                </c:pt>
                <c:pt idx="445">
                  <c:v>7.2362802300000005E-5</c:v>
                </c:pt>
                <c:pt idx="446">
                  <c:v>7.4017327199999997E-5</c:v>
                </c:pt>
                <c:pt idx="447">
                  <c:v>7.5697082499999999E-5</c:v>
                </c:pt>
                <c:pt idx="448">
                  <c:v>7.7402412599999999E-5</c:v>
                </c:pt>
                <c:pt idx="449">
                  <c:v>7.9133664000000006E-5</c:v>
                </c:pt>
                <c:pt idx="450">
                  <c:v>8.0891185399999994E-5</c:v>
                </c:pt>
                <c:pt idx="451">
                  <c:v>8.2675326999999998E-5</c:v>
                </c:pt>
                <c:pt idx="452">
                  <c:v>8.4486440299999996E-5</c:v>
                </c:pt>
                <c:pt idx="453">
                  <c:v>8.6324877600000004E-5</c:v>
                </c:pt>
                <c:pt idx="454">
                  <c:v>8.81909917E-5</c:v>
                </c:pt>
                <c:pt idx="455">
                  <c:v>9.0085135699999999E-5</c:v>
                </c:pt>
                <c:pt idx="456">
                  <c:v>9.2007661899999994E-5</c:v>
                </c:pt>
                <c:pt idx="457">
                  <c:v>9.3958921899999994E-5</c:v>
                </c:pt>
                <c:pt idx="458">
                  <c:v>9.5939265800000002E-5</c:v>
                </c:pt>
                <c:pt idx="459">
                  <c:v>9.7949041500000004E-5</c:v>
                </c:pt>
                <c:pt idx="460">
                  <c:v>9.99885942E-5</c:v>
                </c:pt>
                <c:pt idx="461" formatCode="General">
                  <c:v>1.02058266E-4</c:v>
                </c:pt>
                <c:pt idx="462" formatCode="General">
                  <c:v>1.04158394E-4</c:v>
                </c:pt>
                <c:pt idx="463" formatCode="General">
                  <c:v>1.06289311E-4</c:v>
                </c:pt>
                <c:pt idx="464" formatCode="General">
                  <c:v>1.08451345E-4</c:v>
                </c:pt>
                <c:pt idx="465" formatCode="General">
                  <c:v>1.10644816E-4</c:v>
                </c:pt>
                <c:pt idx="466" formatCode="General">
                  <c:v>1.12870036E-4</c:v>
                </c:pt>
                <c:pt idx="467" formatCode="General">
                  <c:v>1.15127309E-4</c:v>
                </c:pt>
                <c:pt idx="468" formatCode="General">
                  <c:v>1.1741693E-4</c:v>
                </c:pt>
                <c:pt idx="469" formatCode="General">
                  <c:v>1.19739183E-4</c:v>
                </c:pt>
                <c:pt idx="470" formatCode="General">
                  <c:v>1.22094339E-4</c:v>
                </c:pt>
                <c:pt idx="471" formatCode="General">
                  <c:v>1.2448265499999999E-4</c:v>
                </c:pt>
                <c:pt idx="472" formatCode="General">
                  <c:v>1.2690437599999999E-4</c:v>
                </c:pt>
                <c:pt idx="473" formatCode="General">
                  <c:v>1.29359728E-4</c:v>
                </c:pt>
                <c:pt idx="474" formatCode="General">
                  <c:v>1.3184891899999999E-4</c:v>
                </c:pt>
                <c:pt idx="475" formatCode="General">
                  <c:v>1.3437213999999999E-4</c:v>
                </c:pt>
                <c:pt idx="476" formatCode="General">
                  <c:v>1.3692955900000001E-4</c:v>
                </c:pt>
                <c:pt idx="477" formatCode="General">
                  <c:v>1.3952132E-4</c:v>
                </c:pt>
                <c:pt idx="478" formatCode="General">
                  <c:v>1.4214754399999999E-4</c:v>
                </c:pt>
                <c:pt idx="479" formatCode="General">
                  <c:v>1.44808323E-4</c:v>
                </c:pt>
                <c:pt idx="480" formatCode="General">
                  <c:v>1.4750372E-4</c:v>
                </c:pt>
                <c:pt idx="481" formatCode="General">
                  <c:v>1.5023376699999999E-4</c:v>
                </c:pt>
                <c:pt idx="482" formatCode="General">
                  <c:v>1.5299846000000001E-4</c:v>
                </c:pt>
                <c:pt idx="483" formatCode="General">
                  <c:v>1.5579776099999999E-4</c:v>
                </c:pt>
                <c:pt idx="484" formatCode="General">
                  <c:v>1.5863158900000001E-4</c:v>
                </c:pt>
                <c:pt idx="485" formatCode="General">
                  <c:v>1.61499822E-4</c:v>
                </c:pt>
                <c:pt idx="486" formatCode="General">
                  <c:v>1.6440229199999999E-4</c:v>
                </c:pt>
                <c:pt idx="487" formatCode="General">
                  <c:v>1.6733878299999999E-4</c:v>
                </c:pt>
                <c:pt idx="488" formatCode="General">
                  <c:v>1.7030902500000001E-4</c:v>
                </c:pt>
                <c:pt idx="489" formatCode="General">
                  <c:v>1.73312694E-4</c:v>
                </c:pt>
                <c:pt idx="490" formatCode="General">
                  <c:v>1.7634940599999999E-4</c:v>
                </c:pt>
                <c:pt idx="491" formatCode="General">
                  <c:v>1.7941871200000001E-4</c:v>
                </c:pt>
                <c:pt idx="492" formatCode="General">
                  <c:v>1.82520096E-4</c:v>
                </c:pt>
                <c:pt idx="493" formatCode="General">
                  <c:v>1.8565297099999999E-4</c:v>
                </c:pt>
                <c:pt idx="494" formatCode="General">
                  <c:v>1.8881667199999999E-4</c:v>
                </c:pt>
                <c:pt idx="495" formatCode="General">
                  <c:v>1.9201045300000001E-4</c:v>
                </c:pt>
                <c:pt idx="496" formatCode="General">
                  <c:v>1.95233482E-4</c:v>
                </c:pt>
                <c:pt idx="497" formatCode="General">
                  <c:v>1.9848483399999999E-4</c:v>
                </c:pt>
                <c:pt idx="498" formatCode="General">
                  <c:v>2.0176348799999999E-4</c:v>
                </c:pt>
                <c:pt idx="499" formatCode="General">
                  <c:v>2.0506832E-4</c:v>
                </c:pt>
                <c:pt idx="500" formatCode="General">
                  <c:v>2.0839809700000001E-4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5750144"/>
        <c:axId val="85751680"/>
      </c:scatterChart>
      <c:valAx>
        <c:axId val="857501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5751680"/>
        <c:crosses val="autoZero"/>
        <c:crossBetween val="midCat"/>
      </c:valAx>
      <c:valAx>
        <c:axId val="85751680"/>
        <c:scaling>
          <c:logBase val="10"/>
          <c:orientation val="minMax"/>
          <c:min val="1.0000000000000004E-6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85750144"/>
        <c:crosses val="autoZero"/>
        <c:crossBetween val="midCat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E8CE96F-9641-4202-B9F0-B2E2AD14F4BD}" type="datetimeFigureOut">
              <a:rPr lang="en-US"/>
              <a:pPr>
                <a:defRPr/>
              </a:pPr>
              <a:t>2017-Nov-22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2F2E411-6695-4ACB-AE03-92CB8347E1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2437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F3A463C-B3F1-4D95-AAE7-A01F53C12740}" type="datetimeFigureOut">
              <a:rPr lang="en-GB"/>
              <a:pPr>
                <a:defRPr/>
              </a:pPr>
              <a:t>22/11/2017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967DA4B-B3FA-4324-8CF5-89A932D8686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800712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AA19B-55B7-43F6-A431-B5698B9D349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59015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B050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DEF3-38EA-44F2-924B-3AA3B76DF1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165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6EC0D4-8825-4044-B0BB-F1A0F464EC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620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3886200" y="0"/>
            <a:ext cx="5257800" cy="1066800"/>
          </a:xfrm>
          <a:prstGeom prst="rect">
            <a:avLst/>
          </a:prstGeom>
          <a:noFill/>
          <a:effectLst/>
          <a:scene3d>
            <a:camera prst="orthographicFront"/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dk1">
                <a:satMod val="300000"/>
              </a:schemeClr>
            </a:contour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none"/>
        </p:style>
        <p:txBody>
          <a:bodyPr anchor="t">
            <a:normAutofit/>
          </a:bodyPr>
          <a:lstStyle>
            <a:lvl1pPr algn="r">
              <a:defRPr sz="3200">
                <a:ln>
                  <a:noFill/>
                </a:ln>
                <a:solidFill>
                  <a:srgbClr val="FFFFCC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077200" y="6492875"/>
            <a:ext cx="1066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rgbClr val="99FF99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rgbClr val="FFFFCC"/>
                </a:solidFill>
                <a:latin typeface="+mj-lt"/>
              </a:rPr>
              <a:t> Page </a:t>
            </a:r>
            <a:fld id="{77AA60D7-E052-4FF8-8EB3-82792E6B1490}" type="slidenum">
              <a:rPr lang="en-US" smtClean="0">
                <a:solidFill>
                  <a:srgbClr val="FFFFCC"/>
                </a:solidFill>
                <a:latin typeface="+mj-lt"/>
              </a:rPr>
              <a:pPr/>
              <a:t>‹#›</a:t>
            </a:fld>
            <a:endParaRPr lang="en-US" dirty="0">
              <a:solidFill>
                <a:srgbClr val="FFFFC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89880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EC404-890E-41D9-B785-78F74B1E75A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7231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08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>
                <a:solidFill>
                  <a:srgbClr val="00B0F0"/>
                </a:solidFill>
              </a:defRPr>
            </a:lvl2pPr>
            <a:lvl3pPr>
              <a:defRPr>
                <a:solidFill>
                  <a:srgbClr val="00DC64"/>
                </a:solidFill>
              </a:defRPr>
            </a:lvl3pPr>
            <a:lvl4pPr>
              <a:defRPr>
                <a:solidFill>
                  <a:schemeClr val="accent6">
                    <a:lumMod val="75000"/>
                  </a:schemeClr>
                </a:solidFill>
              </a:defRPr>
            </a:lvl4pPr>
            <a:lvl5pPr>
              <a:defRPr>
                <a:solidFill>
                  <a:srgbClr val="C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E1426-49D9-4400-AE85-1D8D350657F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1380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100000">
                <a:schemeClr val="bg1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9D7176B4-3FF4-42B2-A64D-8907BC728C1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2" r:id="rId3"/>
    <p:sldLayoutId id="2147483663" r:id="rId4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7030A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7030A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B05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 rot="10800000">
            <a:off x="7596188" y="0"/>
            <a:ext cx="1547812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1547813" cy="6858000"/>
          </a:xfrm>
          <a:prstGeom prst="rect">
            <a:avLst/>
          </a:prstGeom>
          <a:gradFill>
            <a:gsLst>
              <a:gs pos="0">
                <a:schemeClr val="tx2"/>
              </a:gs>
              <a:gs pos="100000">
                <a:schemeClr val="tx2"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GB"/>
          </a:p>
        </p:txBody>
      </p: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November 28,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Calibri Light" panose="020F0302020204030204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 Light" pitchFamily="34" charset="0"/>
              </a:defRPr>
            </a:lvl1pPr>
          </a:lstStyle>
          <a:p>
            <a:pPr>
              <a:defRPr/>
            </a:pPr>
            <a:fld id="{6FD7CC7B-9D0C-4FC1-993A-D4FA53C1AD4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GB" sz="4400" kern="1200" dirty="0">
          <a:solidFill>
            <a:srgbClr val="A080C0"/>
          </a:solidFill>
          <a:latin typeface="Calibri Light" panose="020F0302020204030204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A080C0"/>
          </a:solidFill>
          <a:latin typeface="Calibri Ligh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Calibri Light" panose="020F0302020204030204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800" kern="1200" dirty="0">
          <a:solidFill>
            <a:srgbClr val="00B0F0"/>
          </a:solidFill>
          <a:latin typeface="Calibri Light" panose="020F0302020204030204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lang="en-US" sz="2400" kern="1200" dirty="0">
          <a:solidFill>
            <a:srgbClr val="00DC64"/>
          </a:solidFill>
          <a:latin typeface="Calibri Light" panose="020F0302020204030204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>
          <a:solidFill>
            <a:srgbClr val="E46C0A"/>
          </a:solidFill>
          <a:latin typeface="Calibri Light" panose="020F0302020204030204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C00000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CBETA Magnets </a:t>
            </a:r>
            <a:r>
              <a:rPr lang="en-GB" dirty="0" smtClean="0"/>
              <a:t>1302, 1303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First girder </a:t>
            </a:r>
            <a:r>
              <a:rPr lang="en-GB" dirty="0" smtClean="0"/>
              <a:t>BD2, BD3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November 28,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DAA19B-55B7-43F6-A431-B5698B9D349F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656334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All FG Magnets Status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004575"/>
              </p:ext>
            </p:extLst>
          </p:nvPr>
        </p:nvGraphicFramePr>
        <p:xfrm>
          <a:off x="457200" y="1600200"/>
          <a:ext cx="8229600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Magnet 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BD1 (</a:t>
                      </a:r>
                      <a:r>
                        <a:rPr lang="en-GB" dirty="0" err="1" smtClean="0"/>
                        <a:t>rb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8.06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23.55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0.773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wire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BD3</a:t>
                      </a:r>
                      <a:r>
                        <a:rPr lang="en-GB" baseline="0" dirty="0" smtClean="0"/>
                        <a:t> (</a:t>
                      </a:r>
                      <a:r>
                        <a:rPr lang="en-GB" baseline="0" dirty="0" err="1" smtClean="0"/>
                        <a:t>rb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New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dirty="0" smtClean="0"/>
                        <a:t>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BD4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0.247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7.30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0.149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QF3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accent6"/>
                          </a:solidFill>
                        </a:rPr>
                        <a:t>Wrong goal</a:t>
                      </a:r>
                      <a:endParaRPr lang="en-GB" dirty="0">
                        <a:solidFill>
                          <a:schemeClr val="accent6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4.78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0.099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 </a:t>
                      </a:r>
                      <a:r>
                        <a:rPr lang="en-GB" dirty="0" err="1" smtClean="0"/>
                        <a:t>iter</a:t>
                      </a:r>
                      <a:r>
                        <a:rPr lang="en-GB" baseline="0" dirty="0" smtClean="0"/>
                        <a:t>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QF4 (</a:t>
                      </a:r>
                      <a:r>
                        <a:rPr lang="en-GB" dirty="0" err="1" smtClean="0"/>
                        <a:t>ra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 temp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Old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iter</a:t>
                      </a:r>
                      <a:r>
                        <a:rPr lang="en-GB" baseline="0" dirty="0" smtClean="0"/>
                        <a:t> 1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3" name="TextBox 2"/>
          <p:cNvSpPr txBox="1"/>
          <p:nvPr/>
        </p:nvSpPr>
        <p:spPr>
          <a:xfrm>
            <a:off x="467544" y="5764614"/>
            <a:ext cx="476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(</a:t>
            </a:r>
            <a:r>
              <a:rPr lang="en-GB" dirty="0" err="1" smtClean="0"/>
              <a:t>rb</a:t>
            </a:r>
            <a:r>
              <a:rPr lang="en-GB" dirty="0" smtClean="0"/>
              <a:t>) = rebuilt, (</a:t>
            </a:r>
            <a:r>
              <a:rPr lang="en-GB" dirty="0" err="1" smtClean="0"/>
              <a:t>ra</a:t>
            </a:r>
            <a:r>
              <a:rPr lang="en-GB" dirty="0" smtClean="0"/>
              <a:t>) = reassembled from halves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5015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Tue: BD4 </a:t>
            </a:r>
            <a:r>
              <a:rPr lang="en-GB" dirty="0" smtClean="0"/>
              <a:t>measurement, first 85F iteration</a:t>
            </a:r>
            <a:endParaRPr lang="en-GB" dirty="0"/>
          </a:p>
          <a:p>
            <a:r>
              <a:rPr lang="en-GB" dirty="0" smtClean="0"/>
              <a:t>Wed</a:t>
            </a:r>
            <a:r>
              <a:rPr lang="en-GB" dirty="0" smtClean="0"/>
              <a:t>: </a:t>
            </a:r>
            <a:r>
              <a:rPr lang="en-GB" dirty="0" smtClean="0"/>
              <a:t>BD4 E4E coil roll check and survey</a:t>
            </a:r>
            <a:endParaRPr lang="en-GB" dirty="0" smtClean="0"/>
          </a:p>
          <a:p>
            <a:r>
              <a:rPr lang="en-GB" dirty="0" smtClean="0"/>
              <a:t>Thu: </a:t>
            </a:r>
            <a:r>
              <a:rPr lang="en-GB" dirty="0" smtClean="0"/>
              <a:t>QF1</a:t>
            </a:r>
            <a:endParaRPr lang="en-GB" dirty="0"/>
          </a:p>
          <a:p>
            <a:r>
              <a:rPr lang="en-GB" dirty="0" smtClean="0"/>
              <a:t>Fri: </a:t>
            </a:r>
            <a:r>
              <a:rPr lang="en-GB" dirty="0" smtClean="0"/>
              <a:t>QF2?</a:t>
            </a:r>
            <a:endParaRPr lang="en-GB" dirty="0" smtClean="0"/>
          </a:p>
          <a:p>
            <a:r>
              <a:rPr lang="en-GB" dirty="0" smtClean="0"/>
              <a:t>Mon: </a:t>
            </a:r>
            <a:r>
              <a:rPr lang="en-GB" dirty="0" smtClean="0"/>
              <a:t>QF3?</a:t>
            </a:r>
            <a:endParaRPr lang="en-GB" dirty="0" smtClean="0"/>
          </a:p>
          <a:p>
            <a:pPr lvl="1"/>
            <a:r>
              <a:rPr lang="en-GB" dirty="0" smtClean="0"/>
              <a:t>Need to do HMAC-requested extra iterations on BD1 and BD2 later</a:t>
            </a:r>
            <a:endParaRPr lang="en-GB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2586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Last Week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r>
              <a:rPr lang="en-GB" dirty="0" smtClean="0"/>
              <a:t>Tue: BD2 wire pack iterations, 80mil shims seemed on edge, so tried iteration of 105mil</a:t>
            </a:r>
          </a:p>
          <a:p>
            <a:r>
              <a:rPr lang="en-GB" dirty="0"/>
              <a:t>Wed: </a:t>
            </a:r>
            <a:r>
              <a:rPr lang="en-GB" dirty="0" smtClean="0"/>
              <a:t>BD3, already had </a:t>
            </a:r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</a:t>
            </a:r>
            <a:r>
              <a:rPr lang="en-GB" dirty="0" err="1"/>
              <a:t>iter</a:t>
            </a:r>
            <a:r>
              <a:rPr lang="en-GB" dirty="0"/>
              <a:t> wire </a:t>
            </a:r>
            <a:r>
              <a:rPr lang="en-GB" dirty="0" smtClean="0"/>
              <a:t>set, good result, tried 2</a:t>
            </a:r>
            <a:r>
              <a:rPr lang="en-GB" baseline="30000" dirty="0" smtClean="0"/>
              <a:t>nd</a:t>
            </a:r>
            <a:r>
              <a:rPr lang="en-GB" dirty="0" smtClean="0"/>
              <a:t> iteration no real improvement</a:t>
            </a:r>
            <a:endParaRPr lang="en-GB" dirty="0"/>
          </a:p>
          <a:p>
            <a:pPr lvl="1"/>
            <a:r>
              <a:rPr lang="en-GB" dirty="0"/>
              <a:t>Meanwhile, add water fittings to BD4</a:t>
            </a:r>
          </a:p>
          <a:p>
            <a:r>
              <a:rPr lang="en-GB" dirty="0"/>
              <a:t>Thu-Sun: Thanksgiving</a:t>
            </a:r>
          </a:p>
          <a:p>
            <a:r>
              <a:rPr lang="en-GB" dirty="0"/>
              <a:t>Mon: </a:t>
            </a:r>
            <a:r>
              <a:rPr lang="en-GB" dirty="0" smtClean="0"/>
              <a:t>BD3 final survey, measurement </a:t>
            </a:r>
          </a:p>
          <a:p>
            <a:pPr lvl="1"/>
            <a:r>
              <a:rPr lang="en-GB" dirty="0" smtClean="0"/>
              <a:t>Slight delay as John C. hit a deer with his truck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92542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1302 / FG BD2 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5706438"/>
              </p:ext>
            </p:extLst>
          </p:nvPr>
        </p:nvGraphicFramePr>
        <p:xfrm>
          <a:off x="457200" y="1600200"/>
          <a:ext cx="8219256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371600"/>
                <a:gridCol w="1371600"/>
                <a:gridCol w="1371600"/>
                <a:gridCol w="1371600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?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Wrong</a:t>
                      </a:r>
                      <a:r>
                        <a:rPr lang="en-GB" baseline="0" dirty="0" smtClean="0">
                          <a:solidFill>
                            <a:srgbClr val="FF0000"/>
                          </a:solidFill>
                        </a:rPr>
                        <a:t> temperature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12.00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0.387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Iteration 2 but at wrong temp. 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28.34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-0.921%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10.78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0.371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21.63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+0.973%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108.94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3.329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Software error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11.94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-0.074%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16.67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0.555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Error</a:t>
                      </a:r>
                      <a:r>
                        <a:rPr lang="en-GB" baseline="0" dirty="0" smtClean="0"/>
                        <a:t> fixed, 80mil on edge of range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3.49</a:t>
                      </a:r>
                      <a:endParaRPr lang="en-GB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-0.196%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19.28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0.539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105mil</a:t>
                      </a:r>
                      <a:r>
                        <a:rPr lang="en-GB" baseline="0" dirty="0" smtClean="0"/>
                        <a:t> iteration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7733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BD2 </a:t>
            </a:r>
            <a:r>
              <a:rPr lang="en-GB" dirty="0" err="1" smtClean="0"/>
              <a:t>Midplane</a:t>
            </a:r>
            <a:r>
              <a:rPr lang="en-GB" dirty="0" smtClean="0"/>
              <a:t> </a:t>
            </a:r>
            <a:r>
              <a:rPr lang="en-GB" dirty="0" smtClean="0"/>
              <a:t>Field Error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7995181"/>
              </p:ext>
            </p:extLst>
          </p:nvPr>
        </p:nvGraphicFramePr>
        <p:xfrm>
          <a:off x="107504" y="1196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3911293"/>
              </p:ext>
            </p:extLst>
          </p:nvPr>
        </p:nvGraphicFramePr>
        <p:xfrm>
          <a:off x="4499992" y="119675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95154016"/>
              </p:ext>
            </p:extLst>
          </p:nvPr>
        </p:nvGraphicFramePr>
        <p:xfrm>
          <a:off x="2267744" y="37170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81854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BD2 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software error in </a:t>
            </a:r>
            <a:r>
              <a:rPr lang="en-GB" dirty="0" err="1" smtClean="0"/>
              <a:t>PM_Correct</a:t>
            </a:r>
            <a:r>
              <a:rPr lang="en-GB" dirty="0" smtClean="0"/>
              <a:t> has been fixed</a:t>
            </a:r>
          </a:p>
          <a:p>
            <a:r>
              <a:rPr lang="en-GB" dirty="0" smtClean="0"/>
              <a:t>Evidence that some first girder BD magnets will require 105mil shims</a:t>
            </a:r>
          </a:p>
          <a:p>
            <a:pPr lvl="1"/>
            <a:r>
              <a:rPr lang="en-GB" dirty="0" smtClean="0"/>
              <a:t>This was an option considered before but BD1 and BD3 were rebuilt because even 105mil shims couldn’t fix them originally!</a:t>
            </a:r>
          </a:p>
          <a:p>
            <a:r>
              <a:rPr lang="en-GB" dirty="0" smtClean="0"/>
              <a:t>We’ll come back to BD2 later to tune more precisely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93385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1303 </a:t>
            </a:r>
            <a:r>
              <a:rPr lang="en-GB" dirty="0" smtClean="0"/>
              <a:t>/ FG </a:t>
            </a:r>
            <a:r>
              <a:rPr lang="en-GB" dirty="0" smtClean="0"/>
              <a:t>BD3 </a:t>
            </a:r>
            <a:r>
              <a:rPr lang="en-GB" dirty="0" smtClean="0"/>
              <a:t>History</a:t>
            </a:r>
            <a:endParaRPr lang="en-GB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3935122"/>
              </p:ext>
            </p:extLst>
          </p:nvPr>
        </p:nvGraphicFramePr>
        <p:xfrm>
          <a:off x="457200" y="1600200"/>
          <a:ext cx="8219256" cy="293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5018"/>
                <a:gridCol w="1371600"/>
                <a:gridCol w="1371600"/>
                <a:gridCol w="1371600"/>
                <a:gridCol w="1371600"/>
                <a:gridCol w="1957838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Run #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Max</a:t>
                      </a:r>
                      <a:r>
                        <a:rPr lang="en-GB" baseline="0" dirty="0" smtClean="0"/>
                        <a:t> error on </a:t>
                      </a:r>
                      <a:r>
                        <a:rPr lang="en-GB" baseline="0" dirty="0" err="1" smtClean="0"/>
                        <a:t>midplane</a:t>
                      </a:r>
                      <a:r>
                        <a:rPr lang="en-GB" baseline="0" dirty="0" smtClean="0"/>
                        <a:t> (Gauss)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Quad strength</a:t>
                      </a:r>
                      <a:r>
                        <a:rPr lang="en-GB" baseline="0" dirty="0" smtClean="0"/>
                        <a:t> error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Multipole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sqrt</a:t>
                      </a:r>
                      <a:r>
                        <a:rPr lang="en-GB" baseline="0" dirty="0" smtClean="0"/>
                        <a:t>(</a:t>
                      </a:r>
                      <a:r>
                        <a:rPr lang="en-GB" baseline="0" dirty="0" err="1" smtClean="0"/>
                        <a:t>sumsq</a:t>
                      </a:r>
                      <a:r>
                        <a:rPr lang="en-GB" baseline="0" dirty="0" smtClean="0"/>
                        <a:t>) (units)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CBETA FOM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Notes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35.28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-0.324%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68.15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2.185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Bare (rebuilt) magnet at 85F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1.76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+0.048%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5.98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0.159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Wire iteration 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9.50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0.275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aseline="0" dirty="0" smtClean="0"/>
                        <a:t>Wire iteration 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2.08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+0.030%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9.05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0.265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Remeasured</a:t>
                      </a:r>
                      <a:r>
                        <a:rPr lang="en-GB" dirty="0" smtClean="0"/>
                        <a:t> with survey on Monday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7183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/>
          <a:lstStyle/>
          <a:p>
            <a:r>
              <a:rPr lang="en-GB" dirty="0" smtClean="0"/>
              <a:t>BD3 </a:t>
            </a:r>
            <a:r>
              <a:rPr lang="en-GB" dirty="0" err="1" smtClean="0"/>
              <a:t>Midplane</a:t>
            </a:r>
            <a:r>
              <a:rPr lang="en-GB" dirty="0" smtClean="0"/>
              <a:t> Field Error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980315"/>
              </p:ext>
            </p:extLst>
          </p:nvPr>
        </p:nvGraphicFramePr>
        <p:xfrm>
          <a:off x="-36512" y="1268760"/>
          <a:ext cx="4608512" cy="2620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74255636"/>
              </p:ext>
            </p:extLst>
          </p:nvPr>
        </p:nvGraphicFramePr>
        <p:xfrm>
          <a:off x="4572000" y="1268760"/>
          <a:ext cx="4572000" cy="2664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9416195"/>
              </p:ext>
            </p:extLst>
          </p:nvPr>
        </p:nvGraphicFramePr>
        <p:xfrm>
          <a:off x="2286000" y="3717032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5867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BD3 </a:t>
            </a:r>
            <a:r>
              <a:rPr lang="en-GB" dirty="0" smtClean="0"/>
              <a:t>Comments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Very good 1</a:t>
            </a:r>
            <a:r>
              <a:rPr lang="en-GB" baseline="30000" dirty="0" smtClean="0"/>
              <a:t>st</a:t>
            </a:r>
            <a:r>
              <a:rPr lang="en-GB" dirty="0" smtClean="0"/>
              <a:t> iteration, but no progress on 2</a:t>
            </a:r>
            <a:r>
              <a:rPr lang="en-GB" baseline="30000" dirty="0" smtClean="0"/>
              <a:t>nd</a:t>
            </a:r>
            <a:r>
              <a:rPr lang="en-GB" dirty="0" smtClean="0"/>
              <a:t> iteration</a:t>
            </a:r>
            <a:endParaRPr lang="en-GB" dirty="0" smtClean="0"/>
          </a:p>
          <a:p>
            <a:r>
              <a:rPr lang="en-GB" dirty="0" smtClean="0"/>
              <a:t>Magnet was borderline acceptable on both iterations, better than 10^-3 on all measures</a:t>
            </a:r>
          </a:p>
          <a:p>
            <a:r>
              <a:rPr lang="en-GB" dirty="0" smtClean="0"/>
              <a:t>Looke</a:t>
            </a:r>
            <a:r>
              <a:rPr lang="en-GB" dirty="0" smtClean="0"/>
              <a:t>d at code for errors on 2</a:t>
            </a:r>
            <a:r>
              <a:rPr lang="en-GB" baseline="30000" dirty="0" smtClean="0"/>
              <a:t>nd</a:t>
            </a:r>
            <a:r>
              <a:rPr lang="en-GB" dirty="0" smtClean="0"/>
              <a:t> iteration, haven’t found anything</a:t>
            </a:r>
          </a:p>
          <a:p>
            <a:r>
              <a:rPr lang="en-GB" dirty="0" smtClean="0"/>
              <a:t>Possibly 105mil shims might help here too, as lots of maxed-out wires, little to adjust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75359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Harmonics BD2, BD3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3545048"/>
              </p:ext>
            </p:extLst>
          </p:nvPr>
        </p:nvGraphicFramePr>
        <p:xfrm>
          <a:off x="5352264" y="1600203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1.36046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-11052.1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5.61E-13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1.32E-13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-4.40731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-1.97829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-5.93374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2.944767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2.97768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2.993214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0.235969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0.331699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-1.30166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-1.00971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-0.24904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0.675352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-0.50094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0.221363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-0.61446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-0.06241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-0.41096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-0.14886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-0.61571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-0.13387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-0.1393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-0.11245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0.3327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-0.12456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0.485923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0.009312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0.135705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0.23037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-0.09568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-0.07306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0.076317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-0.02739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0.109141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-0.01767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0.025043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0.025702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-0.00128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-0.00174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0.075818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4.344046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November 28, 2017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Stephen Brooks, CBETA HMAC Meeting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19DEF3-38EA-44F2-924B-3AA3B76DF1B8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4995697"/>
              </p:ext>
            </p:extLst>
          </p:nvPr>
        </p:nvGraphicFramePr>
        <p:xfrm>
          <a:off x="2699792" y="1628800"/>
          <a:ext cx="1019936" cy="4525956"/>
        </p:xfrm>
        <a:graphic>
          <a:graphicData uri="http://schemas.openxmlformats.org/drawingml/2006/table">
            <a:tbl>
              <a:tblPr/>
              <a:tblGrid>
                <a:gridCol w="509968"/>
                <a:gridCol w="509968"/>
              </a:tblGrid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1.357332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-11077.6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6.82E-13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10000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5.75E-14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-6.91808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-5.35137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13.77272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-6.46008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2.287861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5.568673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0.582745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3.78755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-2.40745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-0.56327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0.637382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0.894697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1.294063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0.228752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1.027118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-0.6926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0.566225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0.318002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-0.3854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0.752875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-0.66622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0.63118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-0.21276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-0.49362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0.205531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0.00076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0.138472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0.164184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-0.13624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-0.06352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0.083461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-0.02249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0.136325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-0.0352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0.040854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2.59E-05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Displaced magnet by DX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-0.00126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DY (m)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-0.00151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27098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Rotated A/C by (rad)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0.075214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990">
                <a:tc>
                  <a:txBody>
                    <a:bodyPr/>
                    <a:lstStyle/>
                    <a:p>
                      <a:pPr algn="l" fontAlgn="b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(deg)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4.309462</a:t>
                      </a:r>
                    </a:p>
                  </a:txBody>
                  <a:tcPr marL="6375" marR="6375" marT="637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4381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46471</TotalTime>
  <Words>812</Words>
  <Application>Microsoft Office PowerPoint</Application>
  <PresentationFormat>On-screen Show (4:3)</PresentationFormat>
  <Paragraphs>286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1_Office Theme</vt:lpstr>
      <vt:lpstr>CBETA Magnets 1302, 1303</vt:lpstr>
      <vt:lpstr>Last Week</vt:lpstr>
      <vt:lpstr>1302 / FG BD2 History</vt:lpstr>
      <vt:lpstr>BD2 Midplane Field Error</vt:lpstr>
      <vt:lpstr>BD2 Comments</vt:lpstr>
      <vt:lpstr>1303 / FG BD3 History</vt:lpstr>
      <vt:lpstr>BD3 Midplane Field Error</vt:lpstr>
      <vt:lpstr>BD3 Comments</vt:lpstr>
      <vt:lpstr>Harmonics BD2, BD3</vt:lpstr>
      <vt:lpstr>All FG Magnets Status</vt:lpstr>
      <vt:lpstr>Next Week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Magnet?</dc:title>
  <dc:creator>Stephen Brooks</dc:creator>
  <cp:lastModifiedBy>Stephen Brooks</cp:lastModifiedBy>
  <cp:revision>1151</cp:revision>
  <dcterms:created xsi:type="dcterms:W3CDTF">2012-11-14T19:21:06Z</dcterms:created>
  <dcterms:modified xsi:type="dcterms:W3CDTF">2017-11-27T21:07:05Z</dcterms:modified>
</cp:coreProperties>
</file>