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4"/>
  </p:notesMasterIdLst>
  <p:handoutMasterIdLst>
    <p:handoutMasterId r:id="rId15"/>
  </p:handoutMasterIdLst>
  <p:sldIdLst>
    <p:sldId id="636" r:id="rId3"/>
    <p:sldId id="654" r:id="rId4"/>
    <p:sldId id="655" r:id="rId5"/>
    <p:sldId id="644" r:id="rId6"/>
    <p:sldId id="653" r:id="rId7"/>
    <p:sldId id="650" r:id="rId8"/>
    <p:sldId id="656" r:id="rId9"/>
    <p:sldId id="657" r:id="rId10"/>
    <p:sldId id="649" r:id="rId11"/>
    <p:sldId id="642" r:id="rId12"/>
    <p:sldId id="651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96" d="100"/>
          <a:sy n="96" d="100"/>
        </p:scale>
        <p:origin x="-211" y="2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2017-Dec-11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11/12/2017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December 12,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CBETA Magnets 1501-1503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girder QF1-QF3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FG Magnets Status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5902994"/>
              </p:ext>
            </p:extLst>
          </p:nvPr>
        </p:nvGraphicFramePr>
        <p:xfrm>
          <a:off x="457200" y="1564104"/>
          <a:ext cx="8229599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584176"/>
                <a:gridCol w="1368152"/>
                <a:gridCol w="1368152"/>
                <a:gridCol w="864096"/>
                <a:gridCol w="1296144"/>
                <a:gridCol w="730423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Magnet name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BD1 (</a:t>
                      </a:r>
                      <a:r>
                        <a:rPr lang="en-GB" dirty="0" err="1" smtClean="0"/>
                        <a:t>rb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4.07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2.63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-0.196%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wire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BD3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rb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0.98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1.03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1.82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-0.047%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mtClean="0"/>
                        <a:t>34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QF3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-0.006%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QF4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5734997"/>
            <a:ext cx="4762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* New definition with retuned </a:t>
            </a:r>
            <a:r>
              <a:rPr lang="en-GB" dirty="0" smtClean="0"/>
              <a:t>position</a:t>
            </a:r>
          </a:p>
          <a:p>
            <a:r>
              <a:rPr lang="en-GB" dirty="0" smtClean="0"/>
              <a:t>(</a:t>
            </a:r>
            <a:r>
              <a:rPr lang="en-GB" dirty="0" err="1" smtClean="0"/>
              <a:t>rb</a:t>
            </a:r>
            <a:r>
              <a:rPr lang="en-GB" dirty="0" smtClean="0"/>
              <a:t>) = rebuilt, (</a:t>
            </a:r>
            <a:r>
              <a:rPr lang="en-GB" dirty="0" err="1" smtClean="0"/>
              <a:t>ra</a:t>
            </a:r>
            <a:r>
              <a:rPr lang="en-GB" dirty="0" smtClean="0"/>
              <a:t>) = reassembled from halves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015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</a:t>
            </a:r>
            <a:r>
              <a:rPr lang="en-GB" dirty="0" smtClean="0"/>
              <a:t>: wire iterations on QF4</a:t>
            </a:r>
            <a:endParaRPr lang="en-GB" dirty="0"/>
          </a:p>
          <a:p>
            <a:r>
              <a:rPr lang="en-GB" dirty="0" smtClean="0"/>
              <a:t>Wed: </a:t>
            </a:r>
            <a:r>
              <a:rPr lang="en-GB" dirty="0" smtClean="0"/>
              <a:t>QF4 E4E survey</a:t>
            </a:r>
            <a:endParaRPr lang="en-GB" dirty="0" smtClean="0"/>
          </a:p>
          <a:p>
            <a:r>
              <a:rPr lang="en-GB" dirty="0" smtClean="0"/>
              <a:t>Thu onwards</a:t>
            </a:r>
            <a:r>
              <a:rPr lang="en-GB" dirty="0" smtClean="0"/>
              <a:t>: BDH if available, otherwise further tuning on BD1 and BD2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3126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QF1 </a:t>
            </a:r>
            <a:r>
              <a:rPr lang="en-GB" dirty="0" err="1" smtClean="0"/>
              <a:t>iter</a:t>
            </a:r>
            <a:r>
              <a:rPr lang="en-GB" dirty="0" smtClean="0"/>
              <a:t> 2 and E4E survey</a:t>
            </a:r>
            <a:endParaRPr lang="en-GB" dirty="0"/>
          </a:p>
          <a:p>
            <a:r>
              <a:rPr lang="en-GB" dirty="0" smtClean="0"/>
              <a:t>Wed: QF2 existing shims but wrong goal strength, did one more iteration, was good</a:t>
            </a:r>
          </a:p>
          <a:p>
            <a:r>
              <a:rPr lang="en-GB" dirty="0" smtClean="0"/>
              <a:t>Thu: survey QF2, measure QF3 bare</a:t>
            </a:r>
            <a:endParaRPr lang="en-GB" dirty="0"/>
          </a:p>
          <a:p>
            <a:r>
              <a:rPr lang="en-GB" dirty="0" smtClean="0"/>
              <a:t>Fri: QF3 two iterations and survey</a:t>
            </a:r>
          </a:p>
          <a:p>
            <a:r>
              <a:rPr lang="en-GB" dirty="0" smtClean="0"/>
              <a:t>Mon: John C. out most of today, </a:t>
            </a:r>
            <a:r>
              <a:rPr lang="en-GB" dirty="0" smtClean="0"/>
              <a:t>QF4?</a:t>
            </a:r>
          </a:p>
          <a:p>
            <a:pPr lvl="1"/>
            <a:r>
              <a:rPr lang="en-GB" dirty="0" smtClean="0"/>
              <a:t>Received all survey data from Ming </a:t>
            </a:r>
            <a:r>
              <a:rPr lang="en-GB" dirty="0" err="1" smtClean="0"/>
              <a:t>Ke</a:t>
            </a:r>
            <a:r>
              <a:rPr lang="en-GB" dirty="0" smtClean="0"/>
              <a:t>, format looks good, haven’t started processing yet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207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1501 / FG QF1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0498956"/>
              </p:ext>
            </p:extLst>
          </p:nvPr>
        </p:nvGraphicFramePr>
        <p:xfrm>
          <a:off x="457200" y="1600200"/>
          <a:ext cx="8219256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temperature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Iteration 1 but at wrong temp. with 63mil shims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12.85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+0.519%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62.66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2.043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Bare magnet </a:t>
                      </a:r>
                      <a:r>
                        <a:rPr lang="en-GB" dirty="0" err="1" smtClean="0"/>
                        <a:t>remeasured</a:t>
                      </a:r>
                      <a:r>
                        <a:rPr lang="en-GB" dirty="0" smtClean="0"/>
                        <a:t> at 85F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1.81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6.62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0.168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1.39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-0.026%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5.44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0.103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2 and normal survey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1.82</a:t>
                      </a:r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E4E survey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11560" y="5877272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New definition with retuned 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394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QF1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one seems OK for now</a:t>
            </a:r>
          </a:p>
          <a:p>
            <a:pPr lvl="1"/>
            <a:r>
              <a:rPr lang="en-GB" dirty="0" smtClean="0"/>
              <a:t>Didn’t quite get to 1 Gauss error</a:t>
            </a:r>
          </a:p>
          <a:p>
            <a:r>
              <a:rPr lang="en-GB" dirty="0" smtClean="0"/>
              <a:t>Might have to think about why E4E was different to normal orientation</a:t>
            </a:r>
          </a:p>
          <a:p>
            <a:pPr lvl="1"/>
            <a:r>
              <a:rPr lang="en-GB" dirty="0" smtClean="0"/>
              <a:t>Did the shim pack get knocked?</a:t>
            </a:r>
          </a:p>
          <a:p>
            <a:pPr lvl="1"/>
            <a:r>
              <a:rPr lang="en-GB" dirty="0" smtClean="0"/>
              <a:t>Is there mathematically something subtle I’m not doing right?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385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1502 / FG QF2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0732044"/>
              </p:ext>
            </p:extLst>
          </p:nvPr>
        </p:nvGraphicFramePr>
        <p:xfrm>
          <a:off x="457200" y="1600200"/>
          <a:ext cx="8219256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chemeClr val="accent6"/>
                          </a:solidFill>
                        </a:rPr>
                        <a:t> goal field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Old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1, correct temperature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19.55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-0.642%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7.31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0.153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Remeasured</a:t>
                      </a:r>
                      <a:r>
                        <a:rPr lang="en-GB" baseline="0" dirty="0" smtClean="0"/>
                        <a:t> as-is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-0.053%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1.06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-0.047%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Remeasured</a:t>
                      </a:r>
                      <a:r>
                        <a:rPr lang="en-GB" baseline="0" dirty="0" smtClean="0"/>
                        <a:t> morning of survey</a:t>
                      </a: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11560" y="5877272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New definition with retuned 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3441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QF2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iteration got it pretty good from its old value, which was tuned at 85F but to the wrong/old strength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359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1503 / FG QF3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836753"/>
              </p:ext>
            </p:extLst>
          </p:nvPr>
        </p:nvGraphicFramePr>
        <p:xfrm>
          <a:off x="457200" y="1600200"/>
          <a:ext cx="8219256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683598"/>
                <a:gridCol w="1512168"/>
                <a:gridCol w="1368152"/>
                <a:gridCol w="922482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*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chemeClr val="accent6"/>
                          </a:solidFill>
                        </a:rPr>
                        <a:t> goal field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4.79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wires</a:t>
                      </a:r>
                      <a:r>
                        <a:rPr lang="en-GB" baseline="0" dirty="0" smtClean="0"/>
                        <a:t> tuned to wrong goal field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18.90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+0.478%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95.17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2.841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Wires</a:t>
                      </a:r>
                      <a:r>
                        <a:rPr lang="en-GB" baseline="0" dirty="0" smtClean="0"/>
                        <a:t> removed, new measurement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2.58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-0.006%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Wire iteration 2,</a:t>
                      </a:r>
                      <a:r>
                        <a:rPr lang="en-GB" baseline="0" dirty="0" smtClean="0"/>
                        <a:t> surveyed</a:t>
                      </a: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11560" y="5877272"/>
            <a:ext cx="3967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* New definition with retuned position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79066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QF3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Bare magnet had fairly large multipoles so needed two iterations to get below 1 Gauss error</a:t>
            </a:r>
          </a:p>
          <a:p>
            <a:r>
              <a:rPr lang="en-GB" dirty="0" smtClean="0"/>
              <a:t>Didn’t quite recover same low multipoles as before but acceptable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1285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Harmonics QF1, QF2, QF3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December 12,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4062032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-1.53707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1.55E-60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7.23E-63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1.23E-12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-0.83581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-4.7309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-0.01173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0.217055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0.844872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4.52217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1.362279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-2.07543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0.373648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1.004986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0.022082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0.271097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0.348004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0.565561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0.010963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0.132249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0.097481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0.062685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8.15E-05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-0.14267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-0.03825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-0.02755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-0.05619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0.022478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-0.05562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0.020426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-0.03413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0.001893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-0.04767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0.089107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0.013711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0.018641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0.04752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0.022667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0.000744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0.007782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0.44585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333511"/>
              </p:ext>
            </p:extLst>
          </p:nvPr>
        </p:nvGraphicFramePr>
        <p:xfrm>
          <a:off x="6084168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-1.53771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1.45E-61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1.35E-60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1.22E-12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-6.44526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-4.01151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-1.2325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-4.50123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1.465693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-0.25837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1.75716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4.388536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0.275415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0.878044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0.33232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0.22798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0.077079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-0.36988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0.007127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0.092834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-0.06907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-0.23576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-0.10652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-0.10389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-0.16787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-0.21118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0.006967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-0.09321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0.044273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-0.09139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-0.01053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-0.02233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-0.01571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-0.04551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0.065331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-0.07141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0.046065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-0.00341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-0.01769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0.005993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0.000162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0.001994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0.114246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924579"/>
              </p:ext>
            </p:extLst>
          </p:nvPr>
        </p:nvGraphicFramePr>
        <p:xfrm>
          <a:off x="2051720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-1.5374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4.56E-61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2.50E-61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1.22E-12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-0.10322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3.07462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-1.32223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1.257384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1.499734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-1.38853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-0.77255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3.225032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-0.2467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-1.08082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0.024299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0.603826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-0.10404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-0.06343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0.018696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-0.14664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0.010424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0.137437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-0.02734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-0.05755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0.070416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0.018421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-0.01773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0.025916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0.012125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0.019725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-0.03473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-0.05335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-0.00934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0.036208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0.019426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-0.08339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-0.00054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0.046302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0.042261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-0.01601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0.000229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-0.00142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0.007416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0.424881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38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55226</TotalTime>
  <Words>974</Words>
  <Application>Microsoft Office PowerPoint</Application>
  <PresentationFormat>On-screen Show (4:3)</PresentationFormat>
  <Paragraphs>376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CBETA Magnets 1501-1503</vt:lpstr>
      <vt:lpstr>Last Week</vt:lpstr>
      <vt:lpstr>1501 / FG QF1 History</vt:lpstr>
      <vt:lpstr>QF1 Comments</vt:lpstr>
      <vt:lpstr>1502 / FG QF2 History</vt:lpstr>
      <vt:lpstr>QF2 Comments</vt:lpstr>
      <vt:lpstr>1503 / FG QF3 History</vt:lpstr>
      <vt:lpstr>QF3 Comments</vt:lpstr>
      <vt:lpstr>Harmonics QF1, QF2, QF3</vt:lpstr>
      <vt:lpstr>All FG Magnets Status</vt:lpstr>
      <vt:lpstr>Next Week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1193</cp:revision>
  <dcterms:created xsi:type="dcterms:W3CDTF">2012-11-14T19:21:06Z</dcterms:created>
  <dcterms:modified xsi:type="dcterms:W3CDTF">2017-12-11T20:56:31Z</dcterms:modified>
</cp:coreProperties>
</file>