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48" r:id="rId2"/>
    <p:sldId id="530" r:id="rId3"/>
  </p:sldIdLst>
  <p:sldSz cx="9144000" cy="6858000" type="screen4x3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B0307"/>
    <a:srgbClr val="8D0E17"/>
    <a:srgbClr val="A94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9BDB-AF87-CC4D-8534-8DAE3D62298D}" type="datetimeFigureOut">
              <a:rPr lang="en-US" smtClean="0"/>
              <a:t>2/15/18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4CE2C-5F8C-6148-9677-EEC8E38DE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4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116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964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hyperlink" Target="mailto:Presenter@email.address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3"/>
          <p:cNvSpPr/>
          <p:nvPr/>
        </p:nvSpPr>
        <p:spPr>
          <a:xfrm>
            <a:off x="8603260" y="6585120"/>
            <a:ext cx="540738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8B6CE713-D777-4EC2-A412-BBD244B64F30}" type="slidenum">
              <a:rPr lang="en-US" sz="1200" smtClean="0">
                <a:solidFill>
                  <a:srgbClr val="000000"/>
                </a:solidFill>
                <a:latin typeface="Calibri"/>
              </a:rPr>
              <a:t>‹#›</a:t>
            </a:fld>
            <a:endParaRPr dirty="0"/>
          </a:p>
        </p:txBody>
      </p:sp>
      <p:sp>
        <p:nvSpPr>
          <p:cNvPr id="4" name="CustomShape 4"/>
          <p:cNvSpPr/>
          <p:nvPr/>
        </p:nvSpPr>
        <p:spPr>
          <a:xfrm>
            <a:off x="-1" y="6614801"/>
            <a:ext cx="6849521" cy="243199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rgbClr val="000000"/>
                </a:solidFill>
                <a:latin typeface="Optima"/>
                <a:cs typeface="Optima"/>
                <a:hlinkClick r:id="rId4"/>
              </a:rPr>
              <a:t>Presenter@email.address</a:t>
            </a:r>
            <a:r>
              <a:rPr lang="en-US" sz="1200" baseline="0" dirty="0" smtClean="0">
                <a:solidFill>
                  <a:srgbClr val="000000"/>
                </a:solidFill>
                <a:latin typeface="Optima"/>
                <a:cs typeface="Optima"/>
              </a:rPr>
              <a:t> </a:t>
            </a:r>
            <a:r>
              <a:rPr lang="en-US" sz="1200" baseline="0" dirty="0" smtClean="0">
                <a:solidFill>
                  <a:schemeClr val="tx1"/>
                </a:solidFill>
                <a:latin typeface="Optima"/>
                <a:cs typeface="Optima"/>
              </a:rPr>
              <a:t>-</a:t>
            </a:r>
            <a:r>
              <a:rPr lang="en-US" sz="1200" baseline="0" dirty="0" smtClean="0">
                <a:solidFill>
                  <a:srgbClr val="000000"/>
                </a:solidFill>
                <a:latin typeface="Optima"/>
                <a:cs typeface="Optima"/>
              </a:rPr>
              <a:t> February 22, 2018 – CBETA Advisory Committee Meeting, Cornell</a:t>
            </a:r>
            <a:endParaRPr dirty="0">
              <a:latin typeface="Optima"/>
              <a:cs typeface="Optima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0" y="615305"/>
            <a:ext cx="9143640" cy="18000"/>
          </a:xfrm>
          <a:prstGeom prst="rect">
            <a:avLst/>
          </a:prstGeom>
          <a:solidFill>
            <a:srgbClr val="B21F22"/>
          </a:solidFill>
          <a:ln w="9360">
            <a:noFill/>
          </a:ln>
        </p:spPr>
      </p:sp>
      <p:sp>
        <p:nvSpPr>
          <p:cNvPr id="11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 dirty="0">
                <a:latin typeface="Calibri"/>
              </a:rPr>
              <a:t>Click to edit the outline text format</a:t>
            </a:r>
            <a:endParaRPr dirty="0"/>
          </a:p>
          <a:p>
            <a:pPr lvl="1">
              <a:buSzPct val="75000"/>
              <a:buFont typeface="StarSymbol"/>
              <a:buChar char=""/>
            </a:pPr>
            <a:r>
              <a:rPr lang="en-US" sz="2400" dirty="0">
                <a:latin typeface="Calibri"/>
              </a:rPr>
              <a:t>Second Outline Level</a:t>
            </a:r>
            <a:endParaRPr dirty="0"/>
          </a:p>
          <a:p>
            <a:pPr lvl="2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Third Outline Level</a:t>
            </a:r>
            <a:endParaRPr dirty="0"/>
          </a:p>
          <a:p>
            <a:pPr lvl="3">
              <a:buSzPct val="75000"/>
              <a:buFont typeface="StarSymbol"/>
              <a:buChar char=""/>
            </a:pPr>
            <a:r>
              <a:rPr lang="en-US" sz="2000" dirty="0">
                <a:latin typeface="Calibri"/>
              </a:rPr>
              <a:t>Fourth Outline Level</a:t>
            </a:r>
            <a:endParaRPr dirty="0"/>
          </a:p>
          <a:p>
            <a:pPr lvl="4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Fifth Outline Level</a:t>
            </a:r>
            <a:endParaRPr dirty="0"/>
          </a:p>
          <a:p>
            <a:pPr lvl="5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Sixth Outline Level</a:t>
            </a:r>
            <a:endParaRPr dirty="0"/>
          </a:p>
          <a:p>
            <a:pPr lvl="6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Seventh Outline Level</a:t>
            </a:r>
            <a:endParaRPr dirty="0"/>
          </a:p>
        </p:txBody>
      </p:sp>
      <p:pic>
        <p:nvPicPr>
          <p:cNvPr id="8" name="Picture 7" descr="Logo_RR6.jpe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90635" y="4509"/>
            <a:ext cx="2171004" cy="5839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>
        <a:defRPr i="0">
          <a:latin typeface="Optima"/>
          <a:cs typeface="Optima"/>
        </a:defRPr>
      </a:lvl1pPr>
    </p:titleStyle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8998" y="6752158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2" name="Picture 30" descr="ppt_BG_Title_BNL_blue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6" y="-12420"/>
            <a:ext cx="9182100" cy="685958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0" y="6080760"/>
            <a:ext cx="3509237" cy="777240"/>
            <a:chOff x="-22" y="-2"/>
            <a:chExt cx="3733822" cy="826982"/>
          </a:xfrm>
        </p:grpSpPr>
        <p:pic>
          <p:nvPicPr>
            <p:cNvPr id="15" name="Picture 2" descr="New 36in Header"/>
            <p:cNvPicPr>
              <a:picLocks noChangeAspect="1" noChangeArrowheads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2" y="-2"/>
              <a:ext cx="3733822" cy="8269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 descr="CUCLASSE 3line White.png"/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116" y="12826"/>
              <a:ext cx="3547128" cy="801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" name="Picture 16" descr="Screen Shot 2015-07-28 at 9.44.57 PM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7104" y="6611258"/>
            <a:ext cx="2628900" cy="246742"/>
          </a:xfrm>
          <a:prstGeom prst="rect">
            <a:avLst/>
          </a:prstGeom>
        </p:spPr>
      </p:pic>
      <p:pic>
        <p:nvPicPr>
          <p:cNvPr id="18" name="Picture 17" descr="Screen Shot 2015-07-28 at 9.36.11 PM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2152" y="6080760"/>
            <a:ext cx="3108960" cy="77724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 bwMode="auto">
          <a:xfrm>
            <a:off x="6611112" y="4800600"/>
            <a:ext cx="2551176" cy="1828800"/>
          </a:xfrm>
          <a:prstGeom prst="rect">
            <a:avLst/>
          </a:prstGeom>
          <a:noFill/>
          <a:ln w="28575" cap="flat" cmpd="sng" algn="ctr">
            <a:solidFill>
              <a:srgbClr val="96161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ＭＳ Ｐゴシック" pitchFamily="34" charset="-128"/>
            </a:endParaRPr>
          </a:p>
        </p:txBody>
      </p:sp>
      <p:sp>
        <p:nvSpPr>
          <p:cNvPr id="20" name="Title 3"/>
          <p:cNvSpPr txBox="1">
            <a:spLocks/>
          </p:cNvSpPr>
          <p:nvPr/>
        </p:nvSpPr>
        <p:spPr>
          <a:xfrm>
            <a:off x="1126153" y="2264533"/>
            <a:ext cx="6802797" cy="128203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8D0E17"/>
                </a:solidFill>
                <a:latin typeface="Arial"/>
                <a:cs typeface="Arial"/>
              </a:rPr>
              <a:t>Title</a:t>
            </a:r>
            <a:endParaRPr lang="en-US" sz="2800" b="1" dirty="0" smtClean="0">
              <a:solidFill>
                <a:srgbClr val="8D0E17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976" y="5167953"/>
            <a:ext cx="6610136" cy="47008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Presenter Name</a:t>
            </a:r>
            <a:endParaRPr lang="en-US" sz="2400" i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2" y="-12420"/>
            <a:ext cx="9106443" cy="468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969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12776" y="26775"/>
            <a:ext cx="5032687" cy="566733"/>
          </a:xfrm>
          <a:prstGeom prst="rect">
            <a:avLst/>
          </a:prstGeom>
        </p:spPr>
        <p:txBody>
          <a:bodyPr/>
          <a:lstStyle>
            <a:lvl1pPr>
              <a:defRPr i="0">
                <a:latin typeface="Optima"/>
                <a:cs typeface="Optima"/>
              </a:defRPr>
            </a:lvl1pPr>
          </a:lstStyle>
          <a:p>
            <a:pPr algn="ctr"/>
            <a:r>
              <a:rPr lang="en-US" altLang="zh-TW" sz="2400" dirty="0" smtClean="0"/>
              <a:t>Title of the Slide</a:t>
            </a:r>
            <a:endParaRPr lang="zh-TW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93086" y="1055812"/>
            <a:ext cx="8602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900"/>
              </a:spcBef>
              <a:buFont typeface="Arial"/>
              <a:buChar char="•"/>
            </a:pPr>
            <a:r>
              <a:rPr lang="en-US" sz="2000" dirty="0" smtClean="0"/>
              <a:t>Text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285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8915</TotalTime>
  <Words>8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Georg Hofstaetter</cp:lastModifiedBy>
  <cp:revision>223</cp:revision>
  <cp:lastPrinted>2017-09-08T15:12:35Z</cp:lastPrinted>
  <dcterms:modified xsi:type="dcterms:W3CDTF">2018-02-15T16:10:59Z</dcterms:modified>
</cp:coreProperties>
</file>