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2"/>
  </p:notesMasterIdLst>
  <p:handoutMasterIdLst>
    <p:handoutMasterId r:id="rId13"/>
  </p:handoutMasterIdLst>
  <p:sldIdLst>
    <p:sldId id="636" r:id="rId3"/>
    <p:sldId id="644" r:id="rId4"/>
    <p:sldId id="645" r:id="rId5"/>
    <p:sldId id="646" r:id="rId6"/>
    <p:sldId id="647" r:id="rId7"/>
    <p:sldId id="648" r:id="rId8"/>
    <p:sldId id="650" r:id="rId9"/>
    <p:sldId id="649" r:id="rId10"/>
    <p:sldId id="642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DAEFC3"/>
    <a:srgbClr val="E9EDF4"/>
    <a:srgbClr val="9BBB59"/>
    <a:srgbClr val="C4E59F"/>
    <a:srgbClr val="CCECFF"/>
    <a:srgbClr val="9900FF"/>
    <a:srgbClr val="C000C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7" autoAdjust="0"/>
    <p:restoredTop sz="94433" autoAdjust="0"/>
  </p:normalViewPr>
  <p:slideViewPr>
    <p:cSldViewPr>
      <p:cViewPr varScale="1">
        <p:scale>
          <a:sx n="83" d="100"/>
          <a:sy n="83" d="100"/>
        </p:scale>
        <p:origin x="64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2018-Jul-16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16/07/2018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17,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17,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17, 2018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17,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17,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July 17,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July 17,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CBETA Production Magnets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BD 2306, 2307, 2308</a:t>
            </a:r>
          </a:p>
          <a:p>
            <a:r>
              <a:rPr lang="en-GB"/>
              <a:t>QD 2402</a:t>
            </a:r>
          </a:p>
          <a:p>
            <a:r>
              <a:rPr lang="en-GB"/>
              <a:t>QF 2506, 2507, 2508, 2510, 2511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17,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63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A7AA3AC-CABD-49BD-A6DD-A3F23BF6EAA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5901" y="388072"/>
            <a:ext cx="8138333" cy="5908889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3F50723E-4469-469F-9E30-EDAE8B11F44D}"/>
              </a:ext>
            </a:extLst>
          </p:cNvPr>
          <p:cNvSpPr/>
          <p:nvPr/>
        </p:nvSpPr>
        <p:spPr>
          <a:xfrm>
            <a:off x="2230759" y="2092206"/>
            <a:ext cx="685057" cy="1846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17,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  <p:sp>
        <p:nvSpPr>
          <p:cNvPr id="8" name="TextBox 7"/>
          <p:cNvSpPr txBox="1"/>
          <p:nvPr/>
        </p:nvSpPr>
        <p:spPr>
          <a:xfrm>
            <a:off x="6491310" y="908720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chemeClr val="accent2"/>
                </a:solidFill>
              </a:rPr>
              <a:t>QF magnet with block in backwards (not accepted)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31754" y="107944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64288" y="19981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99992" y="199813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9512" y="620688"/>
            <a:ext cx="216024" cy="165618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82561" y="2276872"/>
            <a:ext cx="216024" cy="108012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79512" y="3356992"/>
            <a:ext cx="216024" cy="259228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3320712-E8DE-4F48-89A5-60C69EF1FD05}"/>
              </a:ext>
            </a:extLst>
          </p:cNvPr>
          <p:cNvSpPr/>
          <p:nvPr/>
        </p:nvSpPr>
        <p:spPr>
          <a:xfrm>
            <a:off x="3203848" y="3861048"/>
            <a:ext cx="181674" cy="216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C4AE2E3-C499-4D3E-9AF8-D7DB8CF1693A}"/>
              </a:ext>
            </a:extLst>
          </p:cNvPr>
          <p:cNvSpPr/>
          <p:nvPr/>
        </p:nvSpPr>
        <p:spPr>
          <a:xfrm>
            <a:off x="5580112" y="3954423"/>
            <a:ext cx="1440160" cy="1946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389D1B-A9A8-4BCC-9B1E-9936F3333648}"/>
              </a:ext>
            </a:extLst>
          </p:cNvPr>
          <p:cNvSpPr txBox="1"/>
          <p:nvPr/>
        </p:nvSpPr>
        <p:spPr>
          <a:xfrm>
            <a:off x="7020273" y="2636912"/>
            <a:ext cx="14401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All magnets are shown, those under consideration this week are under light blue bars</a:t>
            </a: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268828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D7EE921-A782-4E70-B996-1B1A9B0BE4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7544" y="260648"/>
            <a:ext cx="8628386" cy="6264696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17,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sp>
        <p:nvSpPr>
          <p:cNvPr id="9" name="TextBox 8"/>
          <p:cNvSpPr txBox="1"/>
          <p:nvPr/>
        </p:nvSpPr>
        <p:spPr>
          <a:xfrm>
            <a:off x="6935690" y="5424454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chemeClr val="accent2"/>
                </a:solidFill>
              </a:rPr>
              <a:t>QF magnet with block in backwards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09693" y="191683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92280" y="19168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191683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9512" y="620688"/>
            <a:ext cx="216024" cy="583264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1772816"/>
            <a:ext cx="216024" cy="3528392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2" y="2420888"/>
            <a:ext cx="216024" cy="223224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4FABA61-86E4-486E-AD9D-D632350B7E7D}"/>
              </a:ext>
            </a:extLst>
          </p:cNvPr>
          <p:cNvSpPr/>
          <p:nvPr/>
        </p:nvSpPr>
        <p:spPr>
          <a:xfrm>
            <a:off x="2449270" y="2420888"/>
            <a:ext cx="685057" cy="1846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54E8A48-2EB9-4B3D-BFAE-BDEBC99F9EFC}"/>
              </a:ext>
            </a:extLst>
          </p:cNvPr>
          <p:cNvSpPr/>
          <p:nvPr/>
        </p:nvSpPr>
        <p:spPr>
          <a:xfrm>
            <a:off x="3491880" y="3284984"/>
            <a:ext cx="181674" cy="216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B63CC0-AF3B-4651-A665-FBD7FB2940A6}"/>
              </a:ext>
            </a:extLst>
          </p:cNvPr>
          <p:cNvSpPr/>
          <p:nvPr/>
        </p:nvSpPr>
        <p:spPr>
          <a:xfrm>
            <a:off x="5977810" y="3084926"/>
            <a:ext cx="1440160" cy="1946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4935CAE-30DE-46E0-8AA6-B60E51B43809}"/>
              </a:ext>
            </a:extLst>
          </p:cNvPr>
          <p:cNvSpPr txBox="1"/>
          <p:nvPr/>
        </p:nvSpPr>
        <p:spPr>
          <a:xfrm>
            <a:off x="7431637" y="858927"/>
            <a:ext cx="14401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All magnets are shown, those under consideration this week are under light blue bars</a:t>
            </a: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1865044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220031A-1F68-4787-AA9D-AB745EA183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" y="188640"/>
            <a:ext cx="8502255" cy="617311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17,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596059" y="1921737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92280" y="19168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65494" y="191683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12" name="TextBox 11"/>
          <p:cNvSpPr txBox="1"/>
          <p:nvPr/>
        </p:nvSpPr>
        <p:spPr>
          <a:xfrm rot="5400000">
            <a:off x="5249260" y="1759985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chemeClr val="accent2"/>
                </a:solidFill>
              </a:rPr>
              <a:t>QF magnet with block in backwards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9512" y="476672"/>
            <a:ext cx="216024" cy="29523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3429000"/>
            <a:ext cx="216024" cy="792088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2" y="4221088"/>
            <a:ext cx="216024" cy="158417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EE805A5-239E-4025-898D-C3647567FFEB}"/>
              </a:ext>
            </a:extLst>
          </p:cNvPr>
          <p:cNvSpPr/>
          <p:nvPr/>
        </p:nvSpPr>
        <p:spPr>
          <a:xfrm>
            <a:off x="2608281" y="5085184"/>
            <a:ext cx="685057" cy="1846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4353C10-1DFE-42FB-9CC1-B633ACAB87FE}"/>
              </a:ext>
            </a:extLst>
          </p:cNvPr>
          <p:cNvSpPr/>
          <p:nvPr/>
        </p:nvSpPr>
        <p:spPr>
          <a:xfrm>
            <a:off x="3563888" y="3429000"/>
            <a:ext cx="181674" cy="216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93591E-AA6E-4325-B6FE-6E92D09F6B29}"/>
              </a:ext>
            </a:extLst>
          </p:cNvPr>
          <p:cNvSpPr/>
          <p:nvPr/>
        </p:nvSpPr>
        <p:spPr>
          <a:xfrm>
            <a:off x="5912742" y="3727715"/>
            <a:ext cx="1440160" cy="1946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2828030-B61C-4B20-B952-92D059FE1F98}"/>
              </a:ext>
            </a:extLst>
          </p:cNvPr>
          <p:cNvSpPr txBox="1"/>
          <p:nvPr/>
        </p:nvSpPr>
        <p:spPr>
          <a:xfrm>
            <a:off x="6980839" y="754132"/>
            <a:ext cx="14401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All magnets are shown, those under consideration this week are under light blue bars</a:t>
            </a:r>
            <a:endParaRPr lang="en-US" sz="10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12B96A-9BDA-40CB-8FAD-D45837ADBA6C}"/>
              </a:ext>
            </a:extLst>
          </p:cNvPr>
          <p:cNvSpPr txBox="1"/>
          <p:nvPr/>
        </p:nvSpPr>
        <p:spPr>
          <a:xfrm>
            <a:off x="4708327" y="754132"/>
            <a:ext cx="1204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If magnets are not tuned yet, the untuned value is shown</a:t>
            </a: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783048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A0A0702-F41E-41C7-A037-16C48241B1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9204" y="431903"/>
            <a:ext cx="8157596" cy="592444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17,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266670" y="199813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51784" y="199813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38810" y="2001209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12" name="TextBox 11"/>
          <p:cNvSpPr txBox="1"/>
          <p:nvPr/>
        </p:nvSpPr>
        <p:spPr>
          <a:xfrm rot="5400000">
            <a:off x="4360145" y="3082752"/>
            <a:ext cx="471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chemeClr val="accent2"/>
                </a:solidFill>
              </a:rPr>
              <a:t>QF magnet with block in backwards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9512" y="620688"/>
            <a:ext cx="216024" cy="156211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2182798"/>
            <a:ext cx="216024" cy="1894274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2" y="4077072"/>
            <a:ext cx="216024" cy="187220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FDEAD1-525E-40D7-B2FD-BB82C2B1FE0A}"/>
              </a:ext>
            </a:extLst>
          </p:cNvPr>
          <p:cNvSpPr/>
          <p:nvPr/>
        </p:nvSpPr>
        <p:spPr>
          <a:xfrm>
            <a:off x="2266670" y="3984739"/>
            <a:ext cx="685057" cy="1846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092F538-86AF-4D1E-BC3A-07C470DA8F51}"/>
              </a:ext>
            </a:extLst>
          </p:cNvPr>
          <p:cNvSpPr/>
          <p:nvPr/>
        </p:nvSpPr>
        <p:spPr>
          <a:xfrm>
            <a:off x="3237476" y="4365104"/>
            <a:ext cx="181674" cy="2160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0ED5F22-E3FB-4E25-A47C-4D7CBDA1E803}"/>
              </a:ext>
            </a:extLst>
          </p:cNvPr>
          <p:cNvSpPr/>
          <p:nvPr/>
        </p:nvSpPr>
        <p:spPr>
          <a:xfrm>
            <a:off x="5644887" y="5002334"/>
            <a:ext cx="1440160" cy="1946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49F33CA-71F9-42C8-BAB6-B755E50342C6}"/>
              </a:ext>
            </a:extLst>
          </p:cNvPr>
          <p:cNvSpPr txBox="1"/>
          <p:nvPr/>
        </p:nvSpPr>
        <p:spPr>
          <a:xfrm>
            <a:off x="4411624" y="987566"/>
            <a:ext cx="14401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All magnets are shown, those under consideration this week are under light blue bars</a:t>
            </a:r>
            <a:endParaRPr lang="en-US" sz="10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CDE883D-7D76-4EC1-9044-32FBB3D225D0}"/>
              </a:ext>
            </a:extLst>
          </p:cNvPr>
          <p:cNvSpPr txBox="1"/>
          <p:nvPr/>
        </p:nvSpPr>
        <p:spPr>
          <a:xfrm>
            <a:off x="4414634" y="1849340"/>
            <a:ext cx="12044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If magnets are not tuned yet, the untuned value is shown</a:t>
            </a: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3059047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Tuned Magnets Summary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1807325"/>
              </p:ext>
            </p:extLst>
          </p:nvPr>
        </p:nvGraphicFramePr>
        <p:xfrm>
          <a:off x="457200" y="1556792"/>
          <a:ext cx="822960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Magnet #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Run #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Midplane error (G)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Units FOM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CBETA FOM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Quad error at x=0 (rel.)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2306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/**/5.36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66.29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2.082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0.112%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2307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2308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2402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2506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612780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2507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968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2508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2510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2511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562051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Goals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1.5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10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0.375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0.05% (Q)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17,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1689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ABCFE-2F16-42D7-8D67-198E5272C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QF 2509 Backwards Block</a:t>
            </a:r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41D7C91-1B8F-404F-96D0-C39C226B15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158" y="1364041"/>
            <a:ext cx="6401684" cy="4801263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99214-2934-452D-A812-DEEB8FACC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17,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12CB1-8899-45D9-8424-66D06E039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41502-31EB-405F-8D82-9D135F35D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3CEBD1-249D-42BF-828D-590DF7AC302A}"/>
              </a:ext>
            </a:extLst>
          </p:cNvPr>
          <p:cNvSpPr txBox="1"/>
          <p:nvPr/>
        </p:nvSpPr>
        <p:spPr>
          <a:xfrm>
            <a:off x="1475656" y="1484784"/>
            <a:ext cx="2791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>
                <a:solidFill>
                  <a:schemeClr val="bg1"/>
                </a:solidFill>
              </a:rPr>
              <a:t>This analysis told us where to look for a reversed block</a:t>
            </a:r>
            <a:endParaRPr lang="en-US" sz="160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567534-3F1C-4E0E-9AFF-008B05069F63}"/>
              </a:ext>
            </a:extLst>
          </p:cNvPr>
          <p:cNvSpPr txBox="1"/>
          <p:nvPr/>
        </p:nvSpPr>
        <p:spPr>
          <a:xfrm>
            <a:off x="2195736" y="5229200"/>
            <a:ext cx="16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>
                <a:solidFill>
                  <a:schemeClr val="bg1"/>
                </a:solidFill>
              </a:rPr>
              <a:t>Measured field</a:t>
            </a:r>
            <a:endParaRPr lang="en-US" sz="160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10BC7C-C236-475B-AFFE-36F09E526BC8}"/>
              </a:ext>
            </a:extLst>
          </p:cNvPr>
          <p:cNvSpPr txBox="1"/>
          <p:nvPr/>
        </p:nvSpPr>
        <p:spPr>
          <a:xfrm>
            <a:off x="5220072" y="5148481"/>
            <a:ext cx="19194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>
                <a:solidFill>
                  <a:schemeClr val="bg1"/>
                </a:solidFill>
              </a:rPr>
              <a:t>Simulation with one block reversed</a:t>
            </a:r>
            <a:endParaRPr lang="en-US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363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B7B0B-669B-4FC7-BA0F-D039FAABA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QF 2509 Backwards Block</a:t>
            </a:r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57FF7C7-99D2-4F5E-8068-EB68E18F77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396" y="1600200"/>
            <a:ext cx="8057208" cy="4525963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7CB76-B66A-4AA7-835C-49B2C11A7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17,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7CAAD-BCB0-463E-ADC3-346C63972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CEAE1-7D42-4D94-8AA7-3C8433459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2316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BD production approved last week</a:t>
            </a:r>
          </a:p>
          <a:p>
            <a:pPr lvl="1"/>
            <a:r>
              <a:rPr lang="en-GB"/>
              <a:t>Of last 3 samples, one tuned in one iteration, two took two iterations, using standard 64 wires</a:t>
            </a:r>
          </a:p>
          <a:p>
            <a:r>
              <a:rPr lang="en-GB"/>
              <a:t>BDT1,2 samples (2 of each) found on Monday</a:t>
            </a:r>
          </a:p>
          <a:p>
            <a:pPr lvl="1"/>
            <a:r>
              <a:rPr lang="en-GB"/>
              <a:t>Measuring, experimenting with tuning this week</a:t>
            </a:r>
          </a:p>
          <a:p>
            <a:r>
              <a:rPr lang="en-GB"/>
              <a:t>Tuning of existing QF, QD batch ongoing</a:t>
            </a:r>
          </a:p>
          <a:p>
            <a:pPr lvl="1"/>
            <a:r>
              <a:rPr lang="en-GB"/>
              <a:t>We have up to QF 2524 and QD 2413 in stock</a:t>
            </a:r>
          </a:p>
          <a:p>
            <a:pPr lvl="1"/>
            <a:r>
              <a:rPr lang="en-GB"/>
              <a:t>Last week was consistent with 8.2 magnets/week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17,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5714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58508</TotalTime>
  <Words>394</Words>
  <Application>Microsoft Office PowerPoint</Application>
  <PresentationFormat>On-screen Show (4:3)</PresentationFormat>
  <Paragraphs>91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1_Office Theme</vt:lpstr>
      <vt:lpstr>CBETA Production Magnets</vt:lpstr>
      <vt:lpstr>PowerPoint Presentation</vt:lpstr>
      <vt:lpstr>PowerPoint Presentation</vt:lpstr>
      <vt:lpstr>PowerPoint Presentation</vt:lpstr>
      <vt:lpstr>PowerPoint Presentation</vt:lpstr>
      <vt:lpstr>Tuned Magnets Summary</vt:lpstr>
      <vt:lpstr>QF 2509 Backwards Block</vt:lpstr>
      <vt:lpstr>QF 2509 Backwards Block</vt:lpstr>
      <vt:lpstr>Status</vt:lpstr>
    </vt:vector>
  </TitlesOfParts>
  <Company>STFC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Brooks, Stephen</cp:lastModifiedBy>
  <cp:revision>1293</cp:revision>
  <dcterms:created xsi:type="dcterms:W3CDTF">2012-11-14T19:21:06Z</dcterms:created>
  <dcterms:modified xsi:type="dcterms:W3CDTF">2018-07-16T15:17:49Z</dcterms:modified>
</cp:coreProperties>
</file>