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5"/>
  </p:notesMasterIdLst>
  <p:handoutMasterIdLst>
    <p:handoutMasterId r:id="rId16"/>
  </p:handoutMasterIdLst>
  <p:sldIdLst>
    <p:sldId id="636" r:id="rId3"/>
    <p:sldId id="651" r:id="rId4"/>
    <p:sldId id="652" r:id="rId5"/>
    <p:sldId id="653" r:id="rId6"/>
    <p:sldId id="644" r:id="rId7"/>
    <p:sldId id="645" r:id="rId8"/>
    <p:sldId id="646" r:id="rId9"/>
    <p:sldId id="647" r:id="rId10"/>
    <p:sldId id="655" r:id="rId11"/>
    <p:sldId id="648" r:id="rId12"/>
    <p:sldId id="642" r:id="rId13"/>
    <p:sldId id="65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70" d="100"/>
          <a:sy n="70" d="100"/>
        </p:scale>
        <p:origin x="62" y="3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2018-Sep-14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15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411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68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18,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BD 2309-2311</a:t>
            </a:r>
            <a:endParaRPr lang="en-US"/>
          </a:p>
          <a:p>
            <a:r>
              <a:rPr lang="en-US"/>
              <a:t>QF 2528, 2541, 2542, 2545, 2546, 2549-2552, 2557-2566, 2568, 2569, 2571, 2573-2578, 2586-2591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Criteria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38312"/>
              </p:ext>
            </p:extLst>
          </p:nvPr>
        </p:nvGraphicFramePr>
        <p:xfrm>
          <a:off x="1828800" y="1556792"/>
          <a:ext cx="5486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524328-4E72-447F-BB26-CC144459DF08}"/>
              </a:ext>
            </a:extLst>
          </p:cNvPr>
          <p:cNvSpPr txBox="1">
            <a:spLocks/>
          </p:cNvSpPr>
          <p:nvPr/>
        </p:nvSpPr>
        <p:spPr bwMode="auto">
          <a:xfrm>
            <a:off x="457200" y="2706866"/>
            <a:ext cx="8229600" cy="341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For full data see spreadsheets “initialmagnets” “finalmagnets”</a:t>
            </a:r>
          </a:p>
          <a:p>
            <a:r>
              <a:rPr lang="en-GB"/>
              <a:t>Midplane error generally hardest to achieve</a:t>
            </a:r>
          </a:p>
          <a:p>
            <a:pPr lvl="1"/>
            <a:r>
              <a:rPr lang="en-GB"/>
              <a:t>May go in and out of spec slightly (~0.5G) due to chiller cycle</a:t>
            </a:r>
          </a:p>
          <a:p>
            <a:r>
              <a:rPr lang="en-GB"/>
              <a:t>Achieving all the above triggers “quick accept”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Tuning of last crate containing only QF magnets is almost complete</a:t>
            </a:r>
          </a:p>
          <a:p>
            <a:r>
              <a:rPr lang="en-GB"/>
              <a:t>Crate with BDs to arrive this week(?)</a:t>
            </a:r>
          </a:p>
          <a:p>
            <a:pPr lvl="1"/>
            <a:r>
              <a:rPr lang="en-GB"/>
              <a:t>Will allow girder construction to continue</a:t>
            </a:r>
          </a:p>
          <a:p>
            <a:r>
              <a:rPr lang="en-GB"/>
              <a:t>George has made the QFH (2751) magnet for the end of the beamline</a:t>
            </a:r>
          </a:p>
          <a:p>
            <a:pPr lvl="1"/>
            <a:r>
              <a:rPr lang="en-GB"/>
              <a:t>Waiting for pins to be drilled before measurement and tuning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C0C21-1153-4780-8968-5B137F49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Rejects / Waiting for Fixed Halves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2F56C-A9FF-426F-ADBB-A021969EA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The left half of BD 2305</a:t>
            </a:r>
          </a:p>
          <a:p>
            <a:pPr lvl="1"/>
            <a:r>
              <a:rPr lang="en-GB"/>
              <a:t>B</a:t>
            </a:r>
            <a:r>
              <a:rPr lang="en-US"/>
              <a:t>ackwards block by KYMA</a:t>
            </a:r>
          </a:p>
          <a:p>
            <a:r>
              <a:rPr lang="en-US"/>
              <a:t>The left half of QF 2509</a:t>
            </a:r>
          </a:p>
          <a:p>
            <a:pPr lvl="1"/>
            <a:r>
              <a:rPr lang="en-GB"/>
              <a:t>B</a:t>
            </a:r>
            <a:r>
              <a:rPr lang="en-US"/>
              <a:t>ackwards block by KYMA</a:t>
            </a:r>
          </a:p>
          <a:p>
            <a:r>
              <a:rPr lang="en-US"/>
              <a:t>The right half of QD 2427</a:t>
            </a:r>
          </a:p>
          <a:p>
            <a:pPr lvl="1"/>
            <a:r>
              <a:rPr lang="en-GB"/>
              <a:t>U</a:t>
            </a:r>
            <a:r>
              <a:rPr lang="en-US"/>
              <a:t>nknown: best match is wrong type block caused by a R1/R2 mislabelling at the AllStar factory</a:t>
            </a:r>
          </a:p>
          <a:p>
            <a:r>
              <a:rPr lang="en-GB"/>
              <a:t>T</a:t>
            </a:r>
            <a:r>
              <a:rPr lang="en-US"/>
              <a:t>he right half of QF 2572</a:t>
            </a:r>
          </a:p>
          <a:p>
            <a:pPr lvl="1"/>
            <a:r>
              <a:rPr lang="en-GB"/>
              <a:t>A</a:t>
            </a:r>
            <a:r>
              <a:rPr lang="en-US"/>
              <a:t>nother possible block type mislabelling</a:t>
            </a:r>
          </a:p>
          <a:p>
            <a:pPr lvl="1"/>
            <a:r>
              <a:rPr lang="en-GB"/>
              <a:t>W</a:t>
            </a:r>
            <a:r>
              <a:rPr lang="en-US"/>
              <a:t>ill be combined with QF 2509 good half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5C7C3-9D50-48C9-B52F-B3CCC5355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2A3A-D987-476A-8F80-918BD9A1F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DF500-DCB6-4B31-974C-12D6ED76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690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AC921827-2D07-4EB6-8007-81048224DE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44624"/>
            <a:ext cx="8640000" cy="627312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18F8F-CB80-4F80-B802-2F6181E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3FDB9-9809-4010-B5F9-CC6FEB7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E3A16-8078-4D54-88AD-000AF80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EF524F-BA2A-458E-8C4D-33C29E6644D7}"/>
              </a:ext>
            </a:extLst>
          </p:cNvPr>
          <p:cNvSpPr txBox="1"/>
          <p:nvPr/>
        </p:nvSpPr>
        <p:spPr>
          <a:xfrm>
            <a:off x="1619672" y="1124744"/>
            <a:ext cx="364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56% complete</a:t>
            </a:r>
          </a:p>
          <a:p>
            <a:r>
              <a:rPr lang="en-GB"/>
              <a:t>121 / 214 magnets (93 remaining)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EE98F1-EFB5-400D-BE1D-5DD17072DC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114286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3EFC7-EBDC-4FFC-95D0-67F07F5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DDD9E-88F9-45AC-AD39-2E5B7348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D3B-CD20-4546-9640-8410B44A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1D33BC-F85E-484C-81B7-6B6B09C8B615}"/>
              </a:ext>
            </a:extLst>
          </p:cNvPr>
          <p:cNvSpPr txBox="1"/>
          <p:nvPr/>
        </p:nvSpPr>
        <p:spPr>
          <a:xfrm>
            <a:off x="1043608" y="764704"/>
            <a:ext cx="40318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C000"/>
                </a:solidFill>
              </a:rPr>
              <a:t>BDT1  2 / 28 magnets (26 remaining)</a:t>
            </a:r>
          </a:p>
          <a:p>
            <a:r>
              <a:rPr lang="en-US">
                <a:solidFill>
                  <a:schemeClr val="accent6"/>
                </a:solidFill>
              </a:rPr>
              <a:t>BDT2  2 / 20 magnets (18 remaining)</a:t>
            </a:r>
          </a:p>
          <a:p>
            <a:r>
              <a:rPr lang="en-US">
                <a:solidFill>
                  <a:schemeClr val="accent5"/>
                </a:solidFill>
              </a:rPr>
              <a:t>BD  10 / 32 magnets (22 remaining)</a:t>
            </a:r>
          </a:p>
          <a:p>
            <a:r>
              <a:rPr lang="en-US">
                <a:solidFill>
                  <a:schemeClr val="accent3"/>
                </a:solidFill>
              </a:rPr>
              <a:t>QD  26 / 27 magnets (1 remaining)</a:t>
            </a:r>
          </a:p>
          <a:p>
            <a:r>
              <a:rPr lang="en-US"/>
              <a:t>QF  81 / 107 magnets (26 remaining) </a:t>
            </a:r>
          </a:p>
        </p:txBody>
      </p:sp>
    </p:spTree>
    <p:extLst>
      <p:ext uri="{BB962C8B-B14F-4D97-AF65-F5344CB8AC3E}">
        <p14:creationId xmlns:p14="http://schemas.microsoft.com/office/powerpoint/2010/main" val="184867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AE35-4F78-4D52-B2E9-395FB53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Projections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A5C9A9C-451E-4672-BDAF-783EE76E0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969292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104275948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142513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5955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83945238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30519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Method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Rotating Coil Measurements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Magnets Tuned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Projected Finish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Speed-up Required to Finish Nov-30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5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rate since main production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11.07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Nov-11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19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17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last 3 weeks plus model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30.6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10.88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Nov-12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18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12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since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27.4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9.67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Nov-20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8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Required to hit deadline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24.3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8.46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6167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480F-7309-4C6B-9473-91C62B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CFF37-BDDA-4FBA-B669-636C6FC3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2301-529D-46E9-8156-DB20A24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475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936A1B-AB9A-4D0F-B0E1-8E654085E05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44624"/>
            <a:ext cx="8766000" cy="635843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179512" y="548680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04864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284984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FFF098-6C95-4A21-9397-B93DEF835880}"/>
              </a:ext>
            </a:extLst>
          </p:cNvPr>
          <p:cNvSpPr txBox="1"/>
          <p:nvPr/>
        </p:nvSpPr>
        <p:spPr>
          <a:xfrm>
            <a:off x="1496646" y="141277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CA395-5F00-4FDD-A6D7-2086864DA495}"/>
              </a:ext>
            </a:extLst>
          </p:cNvPr>
          <p:cNvSpPr txBox="1"/>
          <p:nvPr/>
        </p:nvSpPr>
        <p:spPr>
          <a:xfrm>
            <a:off x="6165862" y="141277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AE3B36-71DC-4E4F-A8F1-0350761A4DDF}"/>
              </a:ext>
            </a:extLst>
          </p:cNvPr>
          <p:cNvSpPr txBox="1"/>
          <p:nvPr/>
        </p:nvSpPr>
        <p:spPr>
          <a:xfrm>
            <a:off x="2517785" y="141277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E8E34C-4C1E-4F2E-A171-FA8043B7030B}"/>
              </a:ext>
            </a:extLst>
          </p:cNvPr>
          <p:cNvSpPr txBox="1"/>
          <p:nvPr/>
        </p:nvSpPr>
        <p:spPr>
          <a:xfrm>
            <a:off x="4902970" y="66003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</a:t>
            </a:r>
            <a:endParaRPr lang="en-US" sz="10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4BBE98-595E-4A5F-8D1D-ADC0E505014D}"/>
              </a:ext>
            </a:extLst>
          </p:cNvPr>
          <p:cNvSpPr txBox="1"/>
          <p:nvPr/>
        </p:nvSpPr>
        <p:spPr>
          <a:xfrm>
            <a:off x="899592" y="1412776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>
                <a:solidFill>
                  <a:schemeClr val="accent1"/>
                </a:solidFill>
              </a:rPr>
              <a:t>BDT1</a:t>
            </a:r>
          </a:p>
          <a:p>
            <a:r>
              <a:rPr lang="en-GB" sz="1400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1FE566C-29CF-42D7-8F32-9F96116DA7EA}"/>
              </a:ext>
            </a:extLst>
          </p:cNvPr>
          <p:cNvSpPr txBox="1"/>
          <p:nvPr/>
        </p:nvSpPr>
        <p:spPr>
          <a:xfrm rot="5400000">
            <a:off x="1312731" y="88575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FB65F7E-A3F8-4D69-9A59-2AE1D5319AF5}"/>
              </a:ext>
            </a:extLst>
          </p:cNvPr>
          <p:cNvSpPr txBox="1"/>
          <p:nvPr/>
        </p:nvSpPr>
        <p:spPr>
          <a:xfrm rot="5400000">
            <a:off x="2836044" y="1316568"/>
            <a:ext cx="15303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Reject/will replace half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EA7A5B-5845-41A8-839C-E0A771A04692}"/>
              </a:ext>
            </a:extLst>
          </p:cNvPr>
          <p:cNvSpPr txBox="1"/>
          <p:nvPr/>
        </p:nvSpPr>
        <p:spPr>
          <a:xfrm rot="5400000">
            <a:off x="3835420" y="88575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BBE73FC-E80C-40D4-9E9B-1B5675215690}"/>
              </a:ext>
            </a:extLst>
          </p:cNvPr>
          <p:cNvSpPr txBox="1"/>
          <p:nvPr/>
        </p:nvSpPr>
        <p:spPr>
          <a:xfrm rot="5400000">
            <a:off x="7287671" y="1238800"/>
            <a:ext cx="13748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Reject/will rebuild</a:t>
            </a:r>
            <a:endParaRPr lang="en-US" sz="1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6D87816-F614-466B-B5AF-17723DFE8C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6415" y="210567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1" y="2420888"/>
            <a:ext cx="233541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563162-B8E3-4498-A8C5-B46DE32885C6}"/>
              </a:ext>
            </a:extLst>
          </p:cNvPr>
          <p:cNvSpPr txBox="1"/>
          <p:nvPr/>
        </p:nvSpPr>
        <p:spPr>
          <a:xfrm>
            <a:off x="1749653" y="112474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54602F-2766-4074-AFD9-B922237EB12B}"/>
              </a:ext>
            </a:extLst>
          </p:cNvPr>
          <p:cNvSpPr txBox="1"/>
          <p:nvPr/>
        </p:nvSpPr>
        <p:spPr>
          <a:xfrm>
            <a:off x="5940152" y="112474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56A86-DAC8-4493-86DF-BB5A101F052F}"/>
              </a:ext>
            </a:extLst>
          </p:cNvPr>
          <p:cNvSpPr txBox="1"/>
          <p:nvPr/>
        </p:nvSpPr>
        <p:spPr>
          <a:xfrm>
            <a:off x="2627784" y="11247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613863-1537-4B43-8D2A-013BC517EA19}"/>
              </a:ext>
            </a:extLst>
          </p:cNvPr>
          <p:cNvSpPr txBox="1"/>
          <p:nvPr/>
        </p:nvSpPr>
        <p:spPr>
          <a:xfrm>
            <a:off x="1043608" y="112474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E6C735-AF48-41E5-9B23-44C5C32FF75E}"/>
              </a:ext>
            </a:extLst>
          </p:cNvPr>
          <p:cNvSpPr txBox="1"/>
          <p:nvPr/>
        </p:nvSpPr>
        <p:spPr>
          <a:xfrm>
            <a:off x="1133133" y="140035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55BC8B-E64B-4375-B138-F94EF521E61C}"/>
              </a:ext>
            </a:extLst>
          </p:cNvPr>
          <p:cNvSpPr txBox="1"/>
          <p:nvPr/>
        </p:nvSpPr>
        <p:spPr>
          <a:xfrm>
            <a:off x="4067944" y="79664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</a:t>
            </a:r>
            <a:endParaRPr lang="en-US" sz="10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784C21-6E98-43ED-A232-C7E4CD185A50}"/>
              </a:ext>
            </a:extLst>
          </p:cNvPr>
          <p:cNvSpPr txBox="1"/>
          <p:nvPr/>
        </p:nvSpPr>
        <p:spPr>
          <a:xfrm rot="5400000">
            <a:off x="1408404" y="5334539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536560-4EC8-4606-A007-27146D906F7A}"/>
              </a:ext>
            </a:extLst>
          </p:cNvPr>
          <p:cNvSpPr txBox="1"/>
          <p:nvPr/>
        </p:nvSpPr>
        <p:spPr>
          <a:xfrm rot="5400000">
            <a:off x="3894702" y="5898861"/>
            <a:ext cx="6687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7E7425-6E09-41F6-BE7A-9F6A75907E88}"/>
              </a:ext>
            </a:extLst>
          </p:cNvPr>
          <p:cNvSpPr txBox="1"/>
          <p:nvPr/>
        </p:nvSpPr>
        <p:spPr>
          <a:xfrm rot="5400000">
            <a:off x="1531368" y="4802402"/>
            <a:ext cx="107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chemeClr val="accent3"/>
                </a:solidFill>
              </a:rPr>
              <a:t>Correcteed in aluminium</a:t>
            </a:r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7BC14D-6410-4158-803B-C692B822864C}"/>
              </a:ext>
            </a:extLst>
          </p:cNvPr>
          <p:cNvSpPr txBox="1"/>
          <p:nvPr/>
        </p:nvSpPr>
        <p:spPr>
          <a:xfrm rot="5400000">
            <a:off x="2786205" y="5004002"/>
            <a:ext cx="15303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Reject/will replace half</a:t>
            </a:r>
            <a:endParaRPr lang="en-US" sz="1000">
              <a:solidFill>
                <a:srgbClr val="FF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B66195-0481-4D0B-AC00-F519233730DD}"/>
              </a:ext>
            </a:extLst>
          </p:cNvPr>
          <p:cNvSpPr txBox="1"/>
          <p:nvPr/>
        </p:nvSpPr>
        <p:spPr>
          <a:xfrm rot="5400000">
            <a:off x="7197814" y="5728381"/>
            <a:ext cx="13748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>
                <a:solidFill>
                  <a:srgbClr val="FF0000"/>
                </a:solidFill>
              </a:rPr>
              <a:t>Reject/will rebuild</a:t>
            </a:r>
            <a:endParaRPr lang="en-US" sz="1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575EDE7-250B-45DB-AE6C-0DF62FF34D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45788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76672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429000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221088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46C752-C92D-40AD-9F89-9D33B933AF43}"/>
              </a:ext>
            </a:extLst>
          </p:cNvPr>
          <p:cNvSpPr txBox="1"/>
          <p:nvPr/>
        </p:nvSpPr>
        <p:spPr>
          <a:xfrm>
            <a:off x="1907704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0154FC-AF62-4B9B-8C84-558F8EA93874}"/>
              </a:ext>
            </a:extLst>
          </p:cNvPr>
          <p:cNvSpPr txBox="1"/>
          <p:nvPr/>
        </p:nvSpPr>
        <p:spPr>
          <a:xfrm>
            <a:off x="601216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C8184E-F822-4C1C-B5BD-8E71F746F41D}"/>
              </a:ext>
            </a:extLst>
          </p:cNvPr>
          <p:cNvSpPr txBox="1"/>
          <p:nvPr/>
        </p:nvSpPr>
        <p:spPr>
          <a:xfrm>
            <a:off x="2699792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47852C-2C2A-4751-92A9-C92D658AA01F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(4 “rejects” also removed)</a:t>
            </a:r>
            <a:endParaRPr lang="en-US" sz="1000" b="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1E045C-5A98-4679-96D1-BB2D9B39F8D6}"/>
              </a:ext>
            </a:extLst>
          </p:cNvPr>
          <p:cNvSpPr txBox="1"/>
          <p:nvPr/>
        </p:nvSpPr>
        <p:spPr>
          <a:xfrm>
            <a:off x="1133133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B9C61AD-B2D3-4517-B69B-8089EA2EA1B6}"/>
              </a:ext>
            </a:extLst>
          </p:cNvPr>
          <p:cNvSpPr txBox="1"/>
          <p:nvPr/>
        </p:nvSpPr>
        <p:spPr>
          <a:xfrm>
            <a:off x="1259632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1008571-BC14-47A2-8D70-FDFCF03336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4597" y="89308"/>
            <a:ext cx="8640000" cy="626704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34909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997019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3891293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FB31F8-FAC3-480F-857D-00AF9939EA0D}"/>
              </a:ext>
            </a:extLst>
          </p:cNvPr>
          <p:cNvSpPr txBox="1"/>
          <p:nvPr/>
        </p:nvSpPr>
        <p:spPr>
          <a:xfrm>
            <a:off x="1674163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3375CA-5F52-4BD0-ABFC-3F0E20DDDF7E}"/>
              </a:ext>
            </a:extLst>
          </p:cNvPr>
          <p:cNvSpPr txBox="1"/>
          <p:nvPr/>
        </p:nvSpPr>
        <p:spPr>
          <a:xfrm>
            <a:off x="5796136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608C9B-CD93-4A20-B1B3-1330FAAC0792}"/>
              </a:ext>
            </a:extLst>
          </p:cNvPr>
          <p:cNvSpPr txBox="1"/>
          <p:nvPr/>
        </p:nvSpPr>
        <p:spPr>
          <a:xfrm>
            <a:off x="2456909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E2FF4B-5A49-4B2D-B290-4B9935A0542E}"/>
              </a:ext>
            </a:extLst>
          </p:cNvPr>
          <p:cNvSpPr txBox="1"/>
          <p:nvPr/>
        </p:nvSpPr>
        <p:spPr>
          <a:xfrm>
            <a:off x="2627784" y="677818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(4 “rejects” also removed)</a:t>
            </a:r>
            <a:endParaRPr lang="en-US" sz="1000" b="1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9F064D-7C27-42B4-B433-1FA1A818EE7A}"/>
              </a:ext>
            </a:extLst>
          </p:cNvPr>
          <p:cNvSpPr txBox="1"/>
          <p:nvPr/>
        </p:nvSpPr>
        <p:spPr>
          <a:xfrm>
            <a:off x="899592" y="191683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C72B854-8ACD-49FD-BF60-6330A79C0D81}"/>
              </a:ext>
            </a:extLst>
          </p:cNvPr>
          <p:cNvSpPr txBox="1"/>
          <p:nvPr/>
        </p:nvSpPr>
        <p:spPr>
          <a:xfrm>
            <a:off x="1026091" y="219243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61F166C-D21B-405C-9F99-02E5A037B9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138666"/>
            <a:ext cx="8640000" cy="6267042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8F2B7-B76E-443E-8493-85422CD3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18,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95DE9-542D-4D2B-BB11-37D9AF40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600AC-C828-47EF-854B-A84AA518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D416B8-43CF-4367-B293-5C8090789A4D}"/>
              </a:ext>
            </a:extLst>
          </p:cNvPr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66B08D-C6AB-4926-B4A9-79C514DDBB81}"/>
              </a:ext>
            </a:extLst>
          </p:cNvPr>
          <p:cNvSpPr/>
          <p:nvPr/>
        </p:nvSpPr>
        <p:spPr>
          <a:xfrm>
            <a:off x="179513" y="2564904"/>
            <a:ext cx="216024" cy="18002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F47372-EB05-4D3F-AC65-285EAAFF9215}"/>
              </a:ext>
            </a:extLst>
          </p:cNvPr>
          <p:cNvSpPr/>
          <p:nvPr/>
        </p:nvSpPr>
        <p:spPr>
          <a:xfrm>
            <a:off x="179512" y="2852936"/>
            <a:ext cx="216024" cy="122413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6922C41-054F-4131-AEF0-4A7FA2D76044}"/>
              </a:ext>
            </a:extLst>
          </p:cNvPr>
          <p:cNvSpPr txBox="1"/>
          <p:nvPr/>
        </p:nvSpPr>
        <p:spPr>
          <a:xfrm>
            <a:off x="1821661" y="148478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02818A-AE44-459F-A8ED-8B6C0DAC6947}"/>
              </a:ext>
            </a:extLst>
          </p:cNvPr>
          <p:cNvSpPr txBox="1"/>
          <p:nvPr/>
        </p:nvSpPr>
        <p:spPr>
          <a:xfrm>
            <a:off x="5938941" y="148478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E7E65E-2C28-464D-9104-FEC507CF5F39}"/>
              </a:ext>
            </a:extLst>
          </p:cNvPr>
          <p:cNvSpPr txBox="1"/>
          <p:nvPr/>
        </p:nvSpPr>
        <p:spPr>
          <a:xfrm>
            <a:off x="2699792" y="148478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C43FD7-0C2A-4250-BFA1-6CC7CCB998DC}"/>
              </a:ext>
            </a:extLst>
          </p:cNvPr>
          <p:cNvSpPr txBox="1"/>
          <p:nvPr/>
        </p:nvSpPr>
        <p:spPr>
          <a:xfrm>
            <a:off x="2627784" y="714762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/>
              <a:t>Only tuned magnets shown (4 “rejects” also removed)</a:t>
            </a:r>
            <a:endParaRPr lang="en-US" sz="1000" b="1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374682-F70B-4342-9B9F-FBF34628F300}"/>
              </a:ext>
            </a:extLst>
          </p:cNvPr>
          <p:cNvSpPr txBox="1"/>
          <p:nvPr/>
        </p:nvSpPr>
        <p:spPr>
          <a:xfrm>
            <a:off x="1115616" y="148478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D4FE0E-A5F6-4047-9266-DA4734FAD99B}"/>
              </a:ext>
            </a:extLst>
          </p:cNvPr>
          <p:cNvSpPr txBox="1"/>
          <p:nvPr/>
        </p:nvSpPr>
        <p:spPr>
          <a:xfrm>
            <a:off x="1115616" y="176039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</p:spTree>
    <p:extLst>
      <p:ext uri="{BB962C8B-B14F-4D97-AF65-F5344CB8AC3E}">
        <p14:creationId xmlns:p14="http://schemas.microsoft.com/office/powerpoint/2010/main" val="355257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58826</TotalTime>
  <Words>582</Words>
  <Application>Microsoft Office PowerPoint</Application>
  <PresentationFormat>On-screen Show (4:3)</PresentationFormat>
  <Paragraphs>142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Projections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Tuned Magnets Criteria</vt:lpstr>
      <vt:lpstr>Status</vt:lpstr>
      <vt:lpstr>Rejects / Waiting for Fixed Halves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1357</cp:revision>
  <dcterms:created xsi:type="dcterms:W3CDTF">2012-11-14T19:21:06Z</dcterms:created>
  <dcterms:modified xsi:type="dcterms:W3CDTF">2018-09-14T20:32:56Z</dcterms:modified>
</cp:coreProperties>
</file>